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724_605BA8BC.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721_A902547C.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modernComment_738_8EB57F7F.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10" r:id="rId5"/>
    <p:sldMasterId id="2147483736" r:id="rId6"/>
  </p:sldMasterIdLst>
  <p:notesMasterIdLst>
    <p:notesMasterId r:id="rId46"/>
  </p:notesMasterIdLst>
  <p:handoutMasterIdLst>
    <p:handoutMasterId r:id="rId47"/>
  </p:handoutMasterIdLst>
  <p:sldIdLst>
    <p:sldId id="277" r:id="rId7"/>
    <p:sldId id="1828" r:id="rId8"/>
    <p:sldId id="2598" r:id="rId9"/>
    <p:sldId id="465" r:id="rId10"/>
    <p:sldId id="1800" r:id="rId11"/>
    <p:sldId id="1825" r:id="rId12"/>
    <p:sldId id="1606" r:id="rId13"/>
    <p:sldId id="1827" r:id="rId14"/>
    <p:sldId id="2584" r:id="rId15"/>
    <p:sldId id="2582" r:id="rId16"/>
    <p:sldId id="2583" r:id="rId17"/>
    <p:sldId id="2602" r:id="rId18"/>
    <p:sldId id="2563" r:id="rId19"/>
    <p:sldId id="2581" r:id="rId20"/>
    <p:sldId id="2564" r:id="rId21"/>
    <p:sldId id="2565" r:id="rId22"/>
    <p:sldId id="2585" r:id="rId23"/>
    <p:sldId id="2586" r:id="rId24"/>
    <p:sldId id="2587" r:id="rId25"/>
    <p:sldId id="2588" r:id="rId26"/>
    <p:sldId id="2589" r:id="rId27"/>
    <p:sldId id="2590" r:id="rId28"/>
    <p:sldId id="2596" r:id="rId29"/>
    <p:sldId id="2597" r:id="rId30"/>
    <p:sldId id="2600" r:id="rId31"/>
    <p:sldId id="2591" r:id="rId32"/>
    <p:sldId id="2592" r:id="rId33"/>
    <p:sldId id="2593" r:id="rId34"/>
    <p:sldId id="2594" r:id="rId35"/>
    <p:sldId id="2605" r:id="rId36"/>
    <p:sldId id="2603" r:id="rId37"/>
    <p:sldId id="2604" r:id="rId38"/>
    <p:sldId id="2595" r:id="rId39"/>
    <p:sldId id="2601" r:id="rId40"/>
    <p:sldId id="268" r:id="rId41"/>
    <p:sldId id="269" r:id="rId42"/>
    <p:sldId id="1808" r:id="rId43"/>
    <p:sldId id="464" r:id="rId44"/>
    <p:sldId id="1848" r:id="rId45"/>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8C9E0D-5877-8EE6-842A-640CD2D4A217}" name="Ben Stori" initials="BS" userId="S::ben.stori@solutiondesign.com::5bbf26de-4e75-4d4f-b8ff-ec8554efa2d8" providerId="AD"/>
  <p188:author id="{D61BD918-433D-F52E-E8DF-B56BCCA331A4}" name="Andres Velasco" initials="AV" userId="S::andres.velasco@solutiondesign.com::d521674a-4a3e-4283-b7e4-0628eaab98a3" providerId="AD"/>
  <p188:author id="{DD69FC26-9B3E-F95A-C338-A753858F3573}" name="Jessica Herdegen" initials="JH" userId="S::jessica.herdegen@solutiondesign.com::705b8bc1-6bba-417f-b855-170a8a17c496" providerId="AD"/>
  <p188:author id="{F68CCECC-EAEC-3667-F0AB-2D6371C93D55}" name="Molly Doyle" initials="MD" userId="S::molly.doyle@solutiondesign.com::1ed0c534-c95f-48c8-b0fc-35b774cd0f09" providerId="AD"/>
  <p188:author id="{9B5A17E2-72C6-C561-22A9-0B83511D4A52}" name="Julia Holmes" initials="JH" userId="S::julia.holmes@solutiondesign.com::3763d8b2-97ba-4832-b188-08b69328c4b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7ED"/>
    <a:srgbClr val="434A52"/>
    <a:srgbClr val="D0E7FF"/>
    <a:srgbClr val="F5F7FA"/>
    <a:srgbClr val="F2F2F2"/>
    <a:srgbClr val="A6A6A6"/>
    <a:srgbClr val="8C96A1"/>
    <a:srgbClr val="6F7A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F41B17-DDAE-43D6-A7F3-21008B89C642}" v="1" dt="2025-09-22T16:38:34.793"/>
    <p1510:client id="{C9231DE9-A9F1-4620-88B9-9EC87BB2365E}" v="640" dt="2025-09-18T19:53:07.1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666" autoAdjust="0"/>
  </p:normalViewPr>
  <p:slideViewPr>
    <p:cSldViewPr snapToGrid="0">
      <p:cViewPr varScale="1">
        <p:scale>
          <a:sx n="73" d="100"/>
          <a:sy n="73" d="100"/>
        </p:scale>
        <p:origin x="1032" y="3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viewProps" Target="viewProps.xml"/></Relationships>
</file>

<file path=ppt/comments/modernComment_721_A902547C.xml><?xml version="1.0" encoding="utf-8"?>
<p188:cmLst xmlns:a="http://schemas.openxmlformats.org/drawingml/2006/main" xmlns:r="http://schemas.openxmlformats.org/officeDocument/2006/relationships" xmlns:p188="http://schemas.microsoft.com/office/powerpoint/2018/8/main">
  <p188:cm id="{B26BC40F-468C-4A4A-857B-FA0BEFF1A3A6}" authorId="{F68CCECC-EAEC-3667-F0AB-2D6371C93D55}" created="2025-07-15T21:48:01.093">
    <pc:sldMkLst xmlns:pc="http://schemas.microsoft.com/office/powerpoint/2013/main/command">
      <pc:docMk/>
      <pc:sldMk cId="2835502204" sldId="1825"/>
    </pc:sldMkLst>
    <p188:txBody>
      <a:bodyPr/>
      <a:lstStyle/>
      <a:p>
        <a:r>
          <a:rPr lang="en-US"/>
          <a:t>Move to 1st slide? - Molly to introduce you?</a:t>
        </a:r>
      </a:p>
    </p188:txBody>
  </p188:cm>
</p188:cmLst>
</file>

<file path=ppt/comments/modernComment_724_605BA8BC.xml><?xml version="1.0" encoding="utf-8"?>
<p188:cmLst xmlns:a="http://schemas.openxmlformats.org/drawingml/2006/main" xmlns:r="http://schemas.openxmlformats.org/officeDocument/2006/relationships" xmlns:p188="http://schemas.microsoft.com/office/powerpoint/2018/8/main">
  <p188:cm id="{17767F57-AA4D-4764-892C-0F82CF2BFAA8}" authorId="{F68CCECC-EAEC-3667-F0AB-2D6371C93D55}" created="2025-07-15T20:43:12.019">
    <pc:sldMkLst xmlns:pc="http://schemas.microsoft.com/office/powerpoint/2013/main/command">
      <pc:docMk/>
      <pc:sldMk cId="1616619708" sldId="1827"/>
    </pc:sldMkLst>
    <p188:txBody>
      <a:bodyPr/>
      <a:lstStyle/>
      <a:p>
        <a:r>
          <a:rPr lang="en-US"/>
          <a:t>I think font should be brighter and bold so it shows against the blue in a big room</a:t>
        </a:r>
      </a:p>
    </p188:txBody>
  </p188:cm>
</p188:cmLst>
</file>

<file path=ppt/comments/modernComment_738_8EB57F7F.xml><?xml version="1.0" encoding="utf-8"?>
<p188:cmLst xmlns:a="http://schemas.openxmlformats.org/drawingml/2006/main" xmlns:r="http://schemas.openxmlformats.org/officeDocument/2006/relationships" xmlns:p188="http://schemas.microsoft.com/office/powerpoint/2018/8/main">
  <p188:cm id="{3145BCD2-7129-41FE-BF4B-58B616D55656}" authorId="{F68CCECC-EAEC-3667-F0AB-2D6371C93D55}" created="2025-09-15T17:24:06.608">
    <pc:sldMkLst xmlns:pc="http://schemas.microsoft.com/office/powerpoint/2013/main/command">
      <pc:docMk/>
      <pc:sldMk cId="2394259327" sldId="1848"/>
    </pc:sldMkLst>
    <p188:txBody>
      <a:bodyPr/>
      <a:lstStyle/>
      <a:p>
        <a:r>
          <a:rPr lang="en-US"/>
          <a:t>I would recommend that you do Q&amp;A before asking for feedback - right?</a:t>
        </a:r>
      </a:p>
    </p188:txBody>
  </p188:cm>
</p188:cmLst>
</file>

<file path=ppt/diagrams/_rels/data2.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diagrams/_rels/drawing2.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E80A42-7868-4CA0-9485-0B7C59029F35}"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81C5586-5AD5-40D6-A8B3-9C7FFDF23ED0}">
      <dgm:prSet phldrT="[Text]" custT="1"/>
      <dgm:spPr/>
      <dgm:t>
        <a:bodyPr/>
        <a:lstStyle/>
        <a:p>
          <a:r>
            <a:rPr lang="en-US" sz="2000" dirty="0"/>
            <a:t>A very Powerful Large Language Model (LLM)</a:t>
          </a:r>
        </a:p>
      </dgm:t>
    </dgm:pt>
    <dgm:pt modelId="{66480C0D-3C22-4845-AD69-267923882F0A}" type="parTrans" cxnId="{35022169-27FC-4D09-8868-28254DFC1795}">
      <dgm:prSet/>
      <dgm:spPr/>
      <dgm:t>
        <a:bodyPr/>
        <a:lstStyle/>
        <a:p>
          <a:endParaRPr lang="en-US"/>
        </a:p>
      </dgm:t>
    </dgm:pt>
    <dgm:pt modelId="{9D0DD91B-06E1-41DF-AD32-44F4CAD1FFC8}" type="sibTrans" cxnId="{35022169-27FC-4D09-8868-28254DFC1795}">
      <dgm:prSet/>
      <dgm:spPr/>
      <dgm:t>
        <a:bodyPr/>
        <a:lstStyle/>
        <a:p>
          <a:endParaRPr lang="en-US"/>
        </a:p>
      </dgm:t>
    </dgm:pt>
    <dgm:pt modelId="{96839540-2397-43BC-86D9-559065EB73A7}">
      <dgm:prSet phldrT="[Text]" custT="1"/>
      <dgm:spPr/>
      <dgm:t>
        <a:bodyPr/>
        <a:lstStyle/>
        <a:p>
          <a:r>
            <a:rPr lang="en-US" sz="2000"/>
            <a:t>Your data in emails, files, meeting, chats, etc</a:t>
          </a:r>
          <a:r>
            <a:rPr lang="en-US" sz="2000">
              <a:latin typeface="Arial" panose="020B0604020202020204"/>
            </a:rPr>
            <a:t>.</a:t>
          </a:r>
          <a:r>
            <a:rPr lang="en-US" sz="2000"/>
            <a:t> aka Microsoft Graph</a:t>
          </a:r>
        </a:p>
      </dgm:t>
    </dgm:pt>
    <dgm:pt modelId="{FB6B0A66-B5EC-47B1-8DFA-4410FD1FDE91}" type="parTrans" cxnId="{B87C1849-9514-40E4-8DE2-BB83228345D1}">
      <dgm:prSet/>
      <dgm:spPr/>
      <dgm:t>
        <a:bodyPr/>
        <a:lstStyle/>
        <a:p>
          <a:endParaRPr lang="en-US"/>
        </a:p>
      </dgm:t>
    </dgm:pt>
    <dgm:pt modelId="{19E1B240-0F95-4C1D-8781-C1580830DF34}" type="sibTrans" cxnId="{B87C1849-9514-40E4-8DE2-BB83228345D1}">
      <dgm:prSet/>
      <dgm:spPr/>
      <dgm:t>
        <a:bodyPr/>
        <a:lstStyle/>
        <a:p>
          <a:endParaRPr lang="en-US"/>
        </a:p>
      </dgm:t>
    </dgm:pt>
    <dgm:pt modelId="{ED79481C-0A4F-409F-8D14-6AB051528491}">
      <dgm:prSet phldrT="[Text]" custT="1"/>
      <dgm:spPr/>
      <dgm:t>
        <a:bodyPr/>
        <a:lstStyle/>
        <a:p>
          <a:r>
            <a:rPr lang="en-US" sz="2000" dirty="0"/>
            <a:t>Integration with Office (the places you work)</a:t>
          </a:r>
        </a:p>
      </dgm:t>
    </dgm:pt>
    <dgm:pt modelId="{CA4FF6C8-02DD-40F4-A9EF-1E6F6CCA7009}" type="parTrans" cxnId="{40438ADE-9C27-4B6D-9053-062892D16ABF}">
      <dgm:prSet/>
      <dgm:spPr/>
      <dgm:t>
        <a:bodyPr/>
        <a:lstStyle/>
        <a:p>
          <a:endParaRPr lang="en-US"/>
        </a:p>
      </dgm:t>
    </dgm:pt>
    <dgm:pt modelId="{41780702-1044-4948-A74A-95FF9047F375}" type="sibTrans" cxnId="{40438ADE-9C27-4B6D-9053-062892D16ABF}">
      <dgm:prSet/>
      <dgm:spPr/>
      <dgm:t>
        <a:bodyPr/>
        <a:lstStyle/>
        <a:p>
          <a:endParaRPr lang="en-US"/>
        </a:p>
      </dgm:t>
    </dgm:pt>
    <dgm:pt modelId="{ACC1228A-7273-46DD-A1A4-04965E208963}" type="pres">
      <dgm:prSet presAssocID="{FBE80A42-7868-4CA0-9485-0B7C59029F35}" presName="cycle" presStyleCnt="0">
        <dgm:presLayoutVars>
          <dgm:dir/>
          <dgm:resizeHandles val="exact"/>
        </dgm:presLayoutVars>
      </dgm:prSet>
      <dgm:spPr/>
    </dgm:pt>
    <dgm:pt modelId="{7EC24F3D-2EFD-4D4F-AB96-E909E02030BB}" type="pres">
      <dgm:prSet presAssocID="{F81C5586-5AD5-40D6-A8B3-9C7FFDF23ED0}" presName="dummy" presStyleCnt="0"/>
      <dgm:spPr/>
    </dgm:pt>
    <dgm:pt modelId="{E87D002E-D7E6-453B-B4C0-4E0FE49D29D3}" type="pres">
      <dgm:prSet presAssocID="{F81C5586-5AD5-40D6-A8B3-9C7FFDF23ED0}" presName="node" presStyleLbl="revTx" presStyleIdx="0" presStyleCnt="3">
        <dgm:presLayoutVars>
          <dgm:bulletEnabled val="1"/>
        </dgm:presLayoutVars>
      </dgm:prSet>
      <dgm:spPr/>
    </dgm:pt>
    <dgm:pt modelId="{F69C38A5-75B6-4099-BF34-67D8CBF67CC6}" type="pres">
      <dgm:prSet presAssocID="{9D0DD91B-06E1-41DF-AD32-44F4CAD1FFC8}" presName="sibTrans" presStyleLbl="node1" presStyleIdx="0" presStyleCnt="3" custScaleX="121675"/>
      <dgm:spPr/>
    </dgm:pt>
    <dgm:pt modelId="{A658C935-20A1-45AF-BBB2-B662AFA2A1F4}" type="pres">
      <dgm:prSet presAssocID="{96839540-2397-43BC-86D9-559065EB73A7}" presName="dummy" presStyleCnt="0"/>
      <dgm:spPr/>
    </dgm:pt>
    <dgm:pt modelId="{AFCADD11-77D2-403D-BC6F-F14362389B5E}" type="pres">
      <dgm:prSet presAssocID="{96839540-2397-43BC-86D9-559065EB73A7}" presName="node" presStyleLbl="revTx" presStyleIdx="1" presStyleCnt="3">
        <dgm:presLayoutVars>
          <dgm:bulletEnabled val="1"/>
        </dgm:presLayoutVars>
      </dgm:prSet>
      <dgm:spPr/>
    </dgm:pt>
    <dgm:pt modelId="{3CF09B45-CE46-4680-AF31-996B3153278F}" type="pres">
      <dgm:prSet presAssocID="{19E1B240-0F95-4C1D-8781-C1580830DF34}" presName="sibTrans" presStyleLbl="node1" presStyleIdx="1" presStyleCnt="3" custScaleX="127274" custScaleY="113230"/>
      <dgm:spPr/>
    </dgm:pt>
    <dgm:pt modelId="{92A298F7-B1C4-49ED-B7A5-5C994BD468AF}" type="pres">
      <dgm:prSet presAssocID="{ED79481C-0A4F-409F-8D14-6AB051528491}" presName="dummy" presStyleCnt="0"/>
      <dgm:spPr/>
    </dgm:pt>
    <dgm:pt modelId="{505FDC29-FA21-4CC0-8247-4D95EEFDA3B8}" type="pres">
      <dgm:prSet presAssocID="{ED79481C-0A4F-409F-8D14-6AB051528491}" presName="node" presStyleLbl="revTx" presStyleIdx="2" presStyleCnt="3">
        <dgm:presLayoutVars>
          <dgm:bulletEnabled val="1"/>
        </dgm:presLayoutVars>
      </dgm:prSet>
      <dgm:spPr/>
    </dgm:pt>
    <dgm:pt modelId="{EED8F598-D8E5-4A6A-A4AF-16515A63B3E2}" type="pres">
      <dgm:prSet presAssocID="{41780702-1044-4948-A74A-95FF9047F375}" presName="sibTrans" presStyleLbl="node1" presStyleIdx="2" presStyleCnt="3"/>
      <dgm:spPr/>
    </dgm:pt>
  </dgm:ptLst>
  <dgm:cxnLst>
    <dgm:cxn modelId="{41FB0D11-5D72-40BE-B047-69E7B7CBCF86}" type="presOf" srcId="{F81C5586-5AD5-40D6-A8B3-9C7FFDF23ED0}" destId="{E87D002E-D7E6-453B-B4C0-4E0FE49D29D3}" srcOrd="0" destOrd="0" presId="urn:microsoft.com/office/officeart/2005/8/layout/cycle1"/>
    <dgm:cxn modelId="{C51E2114-59B6-45AB-897D-7C8011D1C66D}" type="presOf" srcId="{ED79481C-0A4F-409F-8D14-6AB051528491}" destId="{505FDC29-FA21-4CC0-8247-4D95EEFDA3B8}" srcOrd="0" destOrd="0" presId="urn:microsoft.com/office/officeart/2005/8/layout/cycle1"/>
    <dgm:cxn modelId="{BD032F1A-706C-4CFE-B8F3-DB4C964F9A18}" type="presOf" srcId="{9D0DD91B-06E1-41DF-AD32-44F4CAD1FFC8}" destId="{F69C38A5-75B6-4099-BF34-67D8CBF67CC6}" srcOrd="0" destOrd="0" presId="urn:microsoft.com/office/officeart/2005/8/layout/cycle1"/>
    <dgm:cxn modelId="{B87C1849-9514-40E4-8DE2-BB83228345D1}" srcId="{FBE80A42-7868-4CA0-9485-0B7C59029F35}" destId="{96839540-2397-43BC-86D9-559065EB73A7}" srcOrd="1" destOrd="0" parTransId="{FB6B0A66-B5EC-47B1-8DFA-4410FD1FDE91}" sibTransId="{19E1B240-0F95-4C1D-8781-C1580830DF34}"/>
    <dgm:cxn modelId="{35022169-27FC-4D09-8868-28254DFC1795}" srcId="{FBE80A42-7868-4CA0-9485-0B7C59029F35}" destId="{F81C5586-5AD5-40D6-A8B3-9C7FFDF23ED0}" srcOrd="0" destOrd="0" parTransId="{66480C0D-3C22-4845-AD69-267923882F0A}" sibTransId="{9D0DD91B-06E1-41DF-AD32-44F4CAD1FFC8}"/>
    <dgm:cxn modelId="{CEA0E486-D5E1-4F34-896B-4DA3609BE10C}" type="presOf" srcId="{96839540-2397-43BC-86D9-559065EB73A7}" destId="{AFCADD11-77D2-403D-BC6F-F14362389B5E}" srcOrd="0" destOrd="0" presId="urn:microsoft.com/office/officeart/2005/8/layout/cycle1"/>
    <dgm:cxn modelId="{21F178A0-C701-45D5-A508-8F0CFEF25F54}" type="presOf" srcId="{FBE80A42-7868-4CA0-9485-0B7C59029F35}" destId="{ACC1228A-7273-46DD-A1A4-04965E208963}" srcOrd="0" destOrd="0" presId="urn:microsoft.com/office/officeart/2005/8/layout/cycle1"/>
    <dgm:cxn modelId="{281B9BA0-94BD-4ECA-8E6D-B83FB97665DF}" type="presOf" srcId="{41780702-1044-4948-A74A-95FF9047F375}" destId="{EED8F598-D8E5-4A6A-A4AF-16515A63B3E2}" srcOrd="0" destOrd="0" presId="urn:microsoft.com/office/officeart/2005/8/layout/cycle1"/>
    <dgm:cxn modelId="{2E22A8A6-FD55-4649-B3AD-5B18E4263012}" type="presOf" srcId="{19E1B240-0F95-4C1D-8781-C1580830DF34}" destId="{3CF09B45-CE46-4680-AF31-996B3153278F}" srcOrd="0" destOrd="0" presId="urn:microsoft.com/office/officeart/2005/8/layout/cycle1"/>
    <dgm:cxn modelId="{40438ADE-9C27-4B6D-9053-062892D16ABF}" srcId="{FBE80A42-7868-4CA0-9485-0B7C59029F35}" destId="{ED79481C-0A4F-409F-8D14-6AB051528491}" srcOrd="2" destOrd="0" parTransId="{CA4FF6C8-02DD-40F4-A9EF-1E6F6CCA7009}" sibTransId="{41780702-1044-4948-A74A-95FF9047F375}"/>
    <dgm:cxn modelId="{27A8CE9B-A942-4A84-84E2-FB5BAAC04758}" type="presParOf" srcId="{ACC1228A-7273-46DD-A1A4-04965E208963}" destId="{7EC24F3D-2EFD-4D4F-AB96-E909E02030BB}" srcOrd="0" destOrd="0" presId="urn:microsoft.com/office/officeart/2005/8/layout/cycle1"/>
    <dgm:cxn modelId="{D83C6667-6084-42B2-A1E2-C29773910A6D}" type="presParOf" srcId="{ACC1228A-7273-46DD-A1A4-04965E208963}" destId="{E87D002E-D7E6-453B-B4C0-4E0FE49D29D3}" srcOrd="1" destOrd="0" presId="urn:microsoft.com/office/officeart/2005/8/layout/cycle1"/>
    <dgm:cxn modelId="{A46E08AE-46F7-4B75-BB08-CB4DCCC994E1}" type="presParOf" srcId="{ACC1228A-7273-46DD-A1A4-04965E208963}" destId="{F69C38A5-75B6-4099-BF34-67D8CBF67CC6}" srcOrd="2" destOrd="0" presId="urn:microsoft.com/office/officeart/2005/8/layout/cycle1"/>
    <dgm:cxn modelId="{48913568-CDD4-4FB8-9CD9-5ADB560D821D}" type="presParOf" srcId="{ACC1228A-7273-46DD-A1A4-04965E208963}" destId="{A658C935-20A1-45AF-BBB2-B662AFA2A1F4}" srcOrd="3" destOrd="0" presId="urn:microsoft.com/office/officeart/2005/8/layout/cycle1"/>
    <dgm:cxn modelId="{4A7DE2BE-C4B7-4114-9B96-303E30C8B310}" type="presParOf" srcId="{ACC1228A-7273-46DD-A1A4-04965E208963}" destId="{AFCADD11-77D2-403D-BC6F-F14362389B5E}" srcOrd="4" destOrd="0" presId="urn:microsoft.com/office/officeart/2005/8/layout/cycle1"/>
    <dgm:cxn modelId="{3B650E63-BE37-4B22-8224-50DBB1471140}" type="presParOf" srcId="{ACC1228A-7273-46DD-A1A4-04965E208963}" destId="{3CF09B45-CE46-4680-AF31-996B3153278F}" srcOrd="5" destOrd="0" presId="urn:microsoft.com/office/officeart/2005/8/layout/cycle1"/>
    <dgm:cxn modelId="{E84DC87B-7182-45D5-ADE3-BC2837D68D7D}" type="presParOf" srcId="{ACC1228A-7273-46DD-A1A4-04965E208963}" destId="{92A298F7-B1C4-49ED-B7A5-5C994BD468AF}" srcOrd="6" destOrd="0" presId="urn:microsoft.com/office/officeart/2005/8/layout/cycle1"/>
    <dgm:cxn modelId="{54456A7D-3F94-4A83-8C1A-039242212A2C}" type="presParOf" srcId="{ACC1228A-7273-46DD-A1A4-04965E208963}" destId="{505FDC29-FA21-4CC0-8247-4D95EEFDA3B8}" srcOrd="7" destOrd="0" presId="urn:microsoft.com/office/officeart/2005/8/layout/cycle1"/>
    <dgm:cxn modelId="{11725CD6-CB38-4F01-A543-326E1CEA6C48}" type="presParOf" srcId="{ACC1228A-7273-46DD-A1A4-04965E208963}" destId="{EED8F598-D8E5-4A6A-A4AF-16515A63B3E2}"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79804A-A5D9-4B86-B2B6-C7EEAEC9826C}"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2E4EB981-954E-47E1-81B5-ECC2F77AE1EC}">
      <dgm:prSet/>
      <dgm:spPr/>
      <dgm:t>
        <a:bodyPr/>
        <a:lstStyle/>
        <a:p>
          <a:pPr>
            <a:lnSpc>
              <a:spcPct val="100000"/>
            </a:lnSpc>
          </a:pPr>
          <a:r>
            <a:rPr lang="en-US"/>
            <a:t>Time savings: up to 40% faster drafting/summarizing (Microsoft studies)</a:t>
          </a:r>
        </a:p>
      </dgm:t>
    </dgm:pt>
    <dgm:pt modelId="{1E795673-F224-4A7C-B6E6-71507A52D465}" type="parTrans" cxnId="{B51AF1A3-23CA-40D1-B912-1C5B5CFF4216}">
      <dgm:prSet/>
      <dgm:spPr/>
      <dgm:t>
        <a:bodyPr/>
        <a:lstStyle/>
        <a:p>
          <a:endParaRPr lang="en-US"/>
        </a:p>
      </dgm:t>
    </dgm:pt>
    <dgm:pt modelId="{C801BDD0-E3F5-4C51-B2E6-3A481199E01D}" type="sibTrans" cxnId="{B51AF1A3-23CA-40D1-B912-1C5B5CFF4216}">
      <dgm:prSet/>
      <dgm:spPr/>
      <dgm:t>
        <a:bodyPr/>
        <a:lstStyle/>
        <a:p>
          <a:endParaRPr lang="en-US"/>
        </a:p>
      </dgm:t>
    </dgm:pt>
    <dgm:pt modelId="{58A0FBB9-F86A-49A6-B3A6-8E9AD2A4F868}">
      <dgm:prSet/>
      <dgm:spPr/>
      <dgm:t>
        <a:bodyPr/>
        <a:lstStyle/>
        <a:p>
          <a:pPr>
            <a:lnSpc>
              <a:spcPct val="100000"/>
            </a:lnSpc>
          </a:pPr>
          <a:r>
            <a:rPr lang="en-US"/>
            <a:t>Employee productivity: democratizes advanced Excel/PowerPoint features</a:t>
          </a:r>
        </a:p>
      </dgm:t>
    </dgm:pt>
    <dgm:pt modelId="{E6290FD1-8748-428F-8F4C-0A62F9251C85}" type="parTrans" cxnId="{83A611F2-08D8-413A-8BD0-58BD9BA1F805}">
      <dgm:prSet/>
      <dgm:spPr/>
      <dgm:t>
        <a:bodyPr/>
        <a:lstStyle/>
        <a:p>
          <a:endParaRPr lang="en-US"/>
        </a:p>
      </dgm:t>
    </dgm:pt>
    <dgm:pt modelId="{9891D28F-B401-4288-97CC-1570B67C1FE9}" type="sibTrans" cxnId="{83A611F2-08D8-413A-8BD0-58BD9BA1F805}">
      <dgm:prSet/>
      <dgm:spPr/>
      <dgm:t>
        <a:bodyPr/>
        <a:lstStyle/>
        <a:p>
          <a:endParaRPr lang="en-US"/>
        </a:p>
      </dgm:t>
    </dgm:pt>
    <dgm:pt modelId="{E5EDAEDF-B445-43AC-8E93-A0A5F6940D93}">
      <dgm:prSet/>
      <dgm:spPr/>
      <dgm:t>
        <a:bodyPr/>
        <a:lstStyle/>
        <a:p>
          <a:pPr>
            <a:lnSpc>
              <a:spcPct val="100000"/>
            </a:lnSpc>
          </a:pPr>
          <a:r>
            <a:rPr lang="en-US"/>
            <a:t>Strategic value: faster decision-making, better knowledge sharing</a:t>
          </a:r>
        </a:p>
      </dgm:t>
    </dgm:pt>
    <dgm:pt modelId="{F7B20A26-3CC6-42DA-85DC-90179FFA4BBF}" type="parTrans" cxnId="{2E6126C2-A5EE-4023-9612-0716D7D2684A}">
      <dgm:prSet/>
      <dgm:spPr/>
      <dgm:t>
        <a:bodyPr/>
        <a:lstStyle/>
        <a:p>
          <a:endParaRPr lang="en-US"/>
        </a:p>
      </dgm:t>
    </dgm:pt>
    <dgm:pt modelId="{F48D7A4D-57FB-4EA7-9F5F-98A39884C7D0}" type="sibTrans" cxnId="{2E6126C2-A5EE-4023-9612-0716D7D2684A}">
      <dgm:prSet/>
      <dgm:spPr/>
      <dgm:t>
        <a:bodyPr/>
        <a:lstStyle/>
        <a:p>
          <a:endParaRPr lang="en-US"/>
        </a:p>
      </dgm:t>
    </dgm:pt>
    <dgm:pt modelId="{849FF9C9-1B41-44CB-9F2C-DF6DC144C714}">
      <dgm:prSet/>
      <dgm:spPr/>
      <dgm:t>
        <a:bodyPr/>
        <a:lstStyle/>
        <a:p>
          <a:pPr>
            <a:lnSpc>
              <a:spcPct val="100000"/>
            </a:lnSpc>
          </a:pPr>
          <a:r>
            <a:rPr lang="en-US"/>
            <a:t>Example ROI: One hour/week saved = 50 hours/year per employee</a:t>
          </a:r>
        </a:p>
      </dgm:t>
    </dgm:pt>
    <dgm:pt modelId="{4D73450E-2500-42B0-BC8B-8C8C0A4A93AA}" type="parTrans" cxnId="{77DD49B6-A854-40C5-8DF8-61756CED049E}">
      <dgm:prSet/>
      <dgm:spPr/>
      <dgm:t>
        <a:bodyPr/>
        <a:lstStyle/>
        <a:p>
          <a:endParaRPr lang="en-US"/>
        </a:p>
      </dgm:t>
    </dgm:pt>
    <dgm:pt modelId="{A2000C7C-7E80-4C4C-AB8C-0530B5BE335D}" type="sibTrans" cxnId="{77DD49B6-A854-40C5-8DF8-61756CED049E}">
      <dgm:prSet/>
      <dgm:spPr/>
      <dgm:t>
        <a:bodyPr/>
        <a:lstStyle/>
        <a:p>
          <a:endParaRPr lang="en-US"/>
        </a:p>
      </dgm:t>
    </dgm:pt>
    <dgm:pt modelId="{44163890-14CD-4F44-B30D-405FA1F06EEB}" type="pres">
      <dgm:prSet presAssocID="{EF79804A-A5D9-4B86-B2B6-C7EEAEC9826C}" presName="root" presStyleCnt="0">
        <dgm:presLayoutVars>
          <dgm:dir/>
          <dgm:resizeHandles val="exact"/>
        </dgm:presLayoutVars>
      </dgm:prSet>
      <dgm:spPr/>
    </dgm:pt>
    <dgm:pt modelId="{F7ABA272-0436-47C6-9C18-4D1A354B28AF}" type="pres">
      <dgm:prSet presAssocID="{2E4EB981-954E-47E1-81B5-ECC2F77AE1EC}" presName="compNode" presStyleCnt="0"/>
      <dgm:spPr/>
    </dgm:pt>
    <dgm:pt modelId="{98B7CC3C-7C8D-41CD-A181-653420595E1B}" type="pres">
      <dgm:prSet presAssocID="{2E4EB981-954E-47E1-81B5-ECC2F77AE1E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iggy Bank"/>
        </a:ext>
      </dgm:extLst>
    </dgm:pt>
    <dgm:pt modelId="{A41CF96A-389E-46B3-A050-9928FBE8C6BC}" type="pres">
      <dgm:prSet presAssocID="{2E4EB981-954E-47E1-81B5-ECC2F77AE1EC}" presName="spaceRect" presStyleCnt="0"/>
      <dgm:spPr/>
    </dgm:pt>
    <dgm:pt modelId="{599A2698-EBD0-4301-B1E8-4C570C830DA9}" type="pres">
      <dgm:prSet presAssocID="{2E4EB981-954E-47E1-81B5-ECC2F77AE1EC}" presName="textRect" presStyleLbl="revTx" presStyleIdx="0" presStyleCnt="4">
        <dgm:presLayoutVars>
          <dgm:chMax val="1"/>
          <dgm:chPref val="1"/>
        </dgm:presLayoutVars>
      </dgm:prSet>
      <dgm:spPr/>
    </dgm:pt>
    <dgm:pt modelId="{4308D6F3-49B8-48D1-83BB-9E7540B2A253}" type="pres">
      <dgm:prSet presAssocID="{C801BDD0-E3F5-4C51-B2E6-3A481199E01D}" presName="sibTrans" presStyleCnt="0"/>
      <dgm:spPr/>
    </dgm:pt>
    <dgm:pt modelId="{CB4A729C-8D51-490C-812C-3F8E2F002D64}" type="pres">
      <dgm:prSet presAssocID="{58A0FBB9-F86A-49A6-B3A6-8E9AD2A4F868}" presName="compNode" presStyleCnt="0"/>
      <dgm:spPr/>
    </dgm:pt>
    <dgm:pt modelId="{303B8A0B-ED5E-4DEF-944A-24853703377E}" type="pres">
      <dgm:prSet presAssocID="{58A0FBB9-F86A-49A6-B3A6-8E9AD2A4F86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r chart"/>
        </a:ext>
      </dgm:extLst>
    </dgm:pt>
    <dgm:pt modelId="{9D03D3A5-D908-4AF1-A5F2-4B420F6AD9CA}" type="pres">
      <dgm:prSet presAssocID="{58A0FBB9-F86A-49A6-B3A6-8E9AD2A4F868}" presName="spaceRect" presStyleCnt="0"/>
      <dgm:spPr/>
    </dgm:pt>
    <dgm:pt modelId="{70361634-F0BC-418A-818B-A71474143582}" type="pres">
      <dgm:prSet presAssocID="{58A0FBB9-F86A-49A6-B3A6-8E9AD2A4F868}" presName="textRect" presStyleLbl="revTx" presStyleIdx="1" presStyleCnt="4">
        <dgm:presLayoutVars>
          <dgm:chMax val="1"/>
          <dgm:chPref val="1"/>
        </dgm:presLayoutVars>
      </dgm:prSet>
      <dgm:spPr/>
    </dgm:pt>
    <dgm:pt modelId="{EE265EB2-2850-41DF-818D-00F97D3EC36C}" type="pres">
      <dgm:prSet presAssocID="{9891D28F-B401-4288-97CC-1570B67C1FE9}" presName="sibTrans" presStyleCnt="0"/>
      <dgm:spPr/>
    </dgm:pt>
    <dgm:pt modelId="{21682170-F716-467C-869D-4C69897B28D9}" type="pres">
      <dgm:prSet presAssocID="{E5EDAEDF-B445-43AC-8E93-A0A5F6940D93}" presName="compNode" presStyleCnt="0"/>
      <dgm:spPr/>
    </dgm:pt>
    <dgm:pt modelId="{E74CBD78-528C-45F3-9491-F87E4A56E55E}" type="pres">
      <dgm:prSet presAssocID="{E5EDAEDF-B445-43AC-8E93-A0A5F6940D9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at"/>
        </a:ext>
      </dgm:extLst>
    </dgm:pt>
    <dgm:pt modelId="{F0ECF192-FB6A-4A7D-8876-4DBF888FCF72}" type="pres">
      <dgm:prSet presAssocID="{E5EDAEDF-B445-43AC-8E93-A0A5F6940D93}" presName="spaceRect" presStyleCnt="0"/>
      <dgm:spPr/>
    </dgm:pt>
    <dgm:pt modelId="{C387547A-33A7-4414-BC1D-BD78576C4113}" type="pres">
      <dgm:prSet presAssocID="{E5EDAEDF-B445-43AC-8E93-A0A5F6940D93}" presName="textRect" presStyleLbl="revTx" presStyleIdx="2" presStyleCnt="4">
        <dgm:presLayoutVars>
          <dgm:chMax val="1"/>
          <dgm:chPref val="1"/>
        </dgm:presLayoutVars>
      </dgm:prSet>
      <dgm:spPr/>
    </dgm:pt>
    <dgm:pt modelId="{709748C1-ECE1-4C79-976D-A2B00A49B60C}" type="pres">
      <dgm:prSet presAssocID="{F48D7A4D-57FB-4EA7-9F5F-98A39884C7D0}" presName="sibTrans" presStyleCnt="0"/>
      <dgm:spPr/>
    </dgm:pt>
    <dgm:pt modelId="{801F5826-7DB6-493F-8A6B-C33A75636D22}" type="pres">
      <dgm:prSet presAssocID="{849FF9C9-1B41-44CB-9F2C-DF6DC144C714}" presName="compNode" presStyleCnt="0"/>
      <dgm:spPr/>
    </dgm:pt>
    <dgm:pt modelId="{CCB0FB2D-867D-43D4-B002-FE9CEC7F8671}" type="pres">
      <dgm:prSet presAssocID="{849FF9C9-1B41-44CB-9F2C-DF6DC144C71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Euro"/>
        </a:ext>
      </dgm:extLst>
    </dgm:pt>
    <dgm:pt modelId="{3BE4F858-EAE2-4BDC-AC7A-A62C939743EA}" type="pres">
      <dgm:prSet presAssocID="{849FF9C9-1B41-44CB-9F2C-DF6DC144C714}" presName="spaceRect" presStyleCnt="0"/>
      <dgm:spPr/>
    </dgm:pt>
    <dgm:pt modelId="{E50E7BCF-5678-4FFE-B6A2-FCBE7C2D8C7E}" type="pres">
      <dgm:prSet presAssocID="{849FF9C9-1B41-44CB-9F2C-DF6DC144C714}" presName="textRect" presStyleLbl="revTx" presStyleIdx="3" presStyleCnt="4">
        <dgm:presLayoutVars>
          <dgm:chMax val="1"/>
          <dgm:chPref val="1"/>
        </dgm:presLayoutVars>
      </dgm:prSet>
      <dgm:spPr/>
    </dgm:pt>
  </dgm:ptLst>
  <dgm:cxnLst>
    <dgm:cxn modelId="{DAC8E833-3AAB-4523-9549-FC8DA3BA814C}" type="presOf" srcId="{2E4EB981-954E-47E1-81B5-ECC2F77AE1EC}" destId="{599A2698-EBD0-4301-B1E8-4C570C830DA9}" srcOrd="0" destOrd="0" presId="urn:microsoft.com/office/officeart/2018/2/layout/IconLabelList"/>
    <dgm:cxn modelId="{05BB2937-5253-4E3D-8778-A4C0A0B094B5}" type="presOf" srcId="{E5EDAEDF-B445-43AC-8E93-A0A5F6940D93}" destId="{C387547A-33A7-4414-BC1D-BD78576C4113}" srcOrd="0" destOrd="0" presId="urn:microsoft.com/office/officeart/2018/2/layout/IconLabelList"/>
    <dgm:cxn modelId="{445E1269-6A90-42C2-8B96-3D2E64F6809F}" type="presOf" srcId="{EF79804A-A5D9-4B86-B2B6-C7EEAEC9826C}" destId="{44163890-14CD-4F44-B30D-405FA1F06EEB}" srcOrd="0" destOrd="0" presId="urn:microsoft.com/office/officeart/2018/2/layout/IconLabelList"/>
    <dgm:cxn modelId="{F1C58A93-CC05-4623-8E27-7F96A79FCD22}" type="presOf" srcId="{849FF9C9-1B41-44CB-9F2C-DF6DC144C714}" destId="{E50E7BCF-5678-4FFE-B6A2-FCBE7C2D8C7E}" srcOrd="0" destOrd="0" presId="urn:microsoft.com/office/officeart/2018/2/layout/IconLabelList"/>
    <dgm:cxn modelId="{B51AF1A3-23CA-40D1-B912-1C5B5CFF4216}" srcId="{EF79804A-A5D9-4B86-B2B6-C7EEAEC9826C}" destId="{2E4EB981-954E-47E1-81B5-ECC2F77AE1EC}" srcOrd="0" destOrd="0" parTransId="{1E795673-F224-4A7C-B6E6-71507A52D465}" sibTransId="{C801BDD0-E3F5-4C51-B2E6-3A481199E01D}"/>
    <dgm:cxn modelId="{77DD49B6-A854-40C5-8DF8-61756CED049E}" srcId="{EF79804A-A5D9-4B86-B2B6-C7EEAEC9826C}" destId="{849FF9C9-1B41-44CB-9F2C-DF6DC144C714}" srcOrd="3" destOrd="0" parTransId="{4D73450E-2500-42B0-BC8B-8C8C0A4A93AA}" sibTransId="{A2000C7C-7E80-4C4C-AB8C-0530B5BE335D}"/>
    <dgm:cxn modelId="{2E6126C2-A5EE-4023-9612-0716D7D2684A}" srcId="{EF79804A-A5D9-4B86-B2B6-C7EEAEC9826C}" destId="{E5EDAEDF-B445-43AC-8E93-A0A5F6940D93}" srcOrd="2" destOrd="0" parTransId="{F7B20A26-3CC6-42DA-85DC-90179FFA4BBF}" sibTransId="{F48D7A4D-57FB-4EA7-9F5F-98A39884C7D0}"/>
    <dgm:cxn modelId="{83A611F2-08D8-413A-8BD0-58BD9BA1F805}" srcId="{EF79804A-A5D9-4B86-B2B6-C7EEAEC9826C}" destId="{58A0FBB9-F86A-49A6-B3A6-8E9AD2A4F868}" srcOrd="1" destOrd="0" parTransId="{E6290FD1-8748-428F-8F4C-0A62F9251C85}" sibTransId="{9891D28F-B401-4288-97CC-1570B67C1FE9}"/>
    <dgm:cxn modelId="{A1EDD4F9-48A8-47C1-87CD-F9D5AFB7ED12}" type="presOf" srcId="{58A0FBB9-F86A-49A6-B3A6-8E9AD2A4F868}" destId="{70361634-F0BC-418A-818B-A71474143582}" srcOrd="0" destOrd="0" presId="urn:microsoft.com/office/officeart/2018/2/layout/IconLabelList"/>
    <dgm:cxn modelId="{902DE2A2-B259-4F63-8E3B-74D7DBE8CB1A}" type="presParOf" srcId="{44163890-14CD-4F44-B30D-405FA1F06EEB}" destId="{F7ABA272-0436-47C6-9C18-4D1A354B28AF}" srcOrd="0" destOrd="0" presId="urn:microsoft.com/office/officeart/2018/2/layout/IconLabelList"/>
    <dgm:cxn modelId="{1DC8A186-ACF3-4CC6-A5D6-FB7472108EDE}" type="presParOf" srcId="{F7ABA272-0436-47C6-9C18-4D1A354B28AF}" destId="{98B7CC3C-7C8D-41CD-A181-653420595E1B}" srcOrd="0" destOrd="0" presId="urn:microsoft.com/office/officeart/2018/2/layout/IconLabelList"/>
    <dgm:cxn modelId="{EFD0FF7C-49DB-4011-A6B5-E5869AC67B66}" type="presParOf" srcId="{F7ABA272-0436-47C6-9C18-4D1A354B28AF}" destId="{A41CF96A-389E-46B3-A050-9928FBE8C6BC}" srcOrd="1" destOrd="0" presId="urn:microsoft.com/office/officeart/2018/2/layout/IconLabelList"/>
    <dgm:cxn modelId="{165DC6D8-AF33-4716-A0A6-753DA1532325}" type="presParOf" srcId="{F7ABA272-0436-47C6-9C18-4D1A354B28AF}" destId="{599A2698-EBD0-4301-B1E8-4C570C830DA9}" srcOrd="2" destOrd="0" presId="urn:microsoft.com/office/officeart/2018/2/layout/IconLabelList"/>
    <dgm:cxn modelId="{6FF7261A-211E-4BB0-B066-202957936373}" type="presParOf" srcId="{44163890-14CD-4F44-B30D-405FA1F06EEB}" destId="{4308D6F3-49B8-48D1-83BB-9E7540B2A253}" srcOrd="1" destOrd="0" presId="urn:microsoft.com/office/officeart/2018/2/layout/IconLabelList"/>
    <dgm:cxn modelId="{6D3F20BC-6703-4F76-B1CC-7B69A422B999}" type="presParOf" srcId="{44163890-14CD-4F44-B30D-405FA1F06EEB}" destId="{CB4A729C-8D51-490C-812C-3F8E2F002D64}" srcOrd="2" destOrd="0" presId="urn:microsoft.com/office/officeart/2018/2/layout/IconLabelList"/>
    <dgm:cxn modelId="{5871D056-4B15-4A04-8AF1-910DB7A9571D}" type="presParOf" srcId="{CB4A729C-8D51-490C-812C-3F8E2F002D64}" destId="{303B8A0B-ED5E-4DEF-944A-24853703377E}" srcOrd="0" destOrd="0" presId="urn:microsoft.com/office/officeart/2018/2/layout/IconLabelList"/>
    <dgm:cxn modelId="{1C8FD00F-9647-4A92-B2FC-73B64C599F6A}" type="presParOf" srcId="{CB4A729C-8D51-490C-812C-3F8E2F002D64}" destId="{9D03D3A5-D908-4AF1-A5F2-4B420F6AD9CA}" srcOrd="1" destOrd="0" presId="urn:microsoft.com/office/officeart/2018/2/layout/IconLabelList"/>
    <dgm:cxn modelId="{39962F06-6FB0-4D84-84B0-7112DBB5E979}" type="presParOf" srcId="{CB4A729C-8D51-490C-812C-3F8E2F002D64}" destId="{70361634-F0BC-418A-818B-A71474143582}" srcOrd="2" destOrd="0" presId="urn:microsoft.com/office/officeart/2018/2/layout/IconLabelList"/>
    <dgm:cxn modelId="{69D2F40B-02EB-4D4F-B296-DBAE160DC81E}" type="presParOf" srcId="{44163890-14CD-4F44-B30D-405FA1F06EEB}" destId="{EE265EB2-2850-41DF-818D-00F97D3EC36C}" srcOrd="3" destOrd="0" presId="urn:microsoft.com/office/officeart/2018/2/layout/IconLabelList"/>
    <dgm:cxn modelId="{51CDA9AD-A764-47E1-BF16-C131A2845076}" type="presParOf" srcId="{44163890-14CD-4F44-B30D-405FA1F06EEB}" destId="{21682170-F716-467C-869D-4C69897B28D9}" srcOrd="4" destOrd="0" presId="urn:microsoft.com/office/officeart/2018/2/layout/IconLabelList"/>
    <dgm:cxn modelId="{F4315A8C-190D-4D4B-9C09-4905F31488A7}" type="presParOf" srcId="{21682170-F716-467C-869D-4C69897B28D9}" destId="{E74CBD78-528C-45F3-9491-F87E4A56E55E}" srcOrd="0" destOrd="0" presId="urn:microsoft.com/office/officeart/2018/2/layout/IconLabelList"/>
    <dgm:cxn modelId="{FC82D421-173A-4211-8BC4-B4E40F426E16}" type="presParOf" srcId="{21682170-F716-467C-869D-4C69897B28D9}" destId="{F0ECF192-FB6A-4A7D-8876-4DBF888FCF72}" srcOrd="1" destOrd="0" presId="urn:microsoft.com/office/officeart/2018/2/layout/IconLabelList"/>
    <dgm:cxn modelId="{896BAA6E-AAFE-49CF-B982-54786683D7BE}" type="presParOf" srcId="{21682170-F716-467C-869D-4C69897B28D9}" destId="{C387547A-33A7-4414-BC1D-BD78576C4113}" srcOrd="2" destOrd="0" presId="urn:microsoft.com/office/officeart/2018/2/layout/IconLabelList"/>
    <dgm:cxn modelId="{0D8B050D-EE35-4043-AF47-30BD1B58CB5B}" type="presParOf" srcId="{44163890-14CD-4F44-B30D-405FA1F06EEB}" destId="{709748C1-ECE1-4C79-976D-A2B00A49B60C}" srcOrd="5" destOrd="0" presId="urn:microsoft.com/office/officeart/2018/2/layout/IconLabelList"/>
    <dgm:cxn modelId="{D391C3DD-D69A-4BCC-9BD7-D6947FAD2D05}" type="presParOf" srcId="{44163890-14CD-4F44-B30D-405FA1F06EEB}" destId="{801F5826-7DB6-493F-8A6B-C33A75636D22}" srcOrd="6" destOrd="0" presId="urn:microsoft.com/office/officeart/2018/2/layout/IconLabelList"/>
    <dgm:cxn modelId="{A0B3A2D1-DFA2-4E2E-B6D8-5246044B4E95}" type="presParOf" srcId="{801F5826-7DB6-493F-8A6B-C33A75636D22}" destId="{CCB0FB2D-867D-43D4-B002-FE9CEC7F8671}" srcOrd="0" destOrd="0" presId="urn:microsoft.com/office/officeart/2018/2/layout/IconLabelList"/>
    <dgm:cxn modelId="{D2751C22-5938-4226-9689-4E54658EF90D}" type="presParOf" srcId="{801F5826-7DB6-493F-8A6B-C33A75636D22}" destId="{3BE4F858-EAE2-4BDC-AC7A-A62C939743EA}" srcOrd="1" destOrd="0" presId="urn:microsoft.com/office/officeart/2018/2/layout/IconLabelList"/>
    <dgm:cxn modelId="{4E34AC7F-27CD-4F42-8083-3BD5F38B4B97}" type="presParOf" srcId="{801F5826-7DB6-493F-8A6B-C33A75636D22}" destId="{E50E7BCF-5678-4FFE-B6A2-FCBE7C2D8C7E}"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7D002E-D7E6-453B-B4C0-4E0FE49D29D3}">
      <dsp:nvSpPr>
        <dsp:cNvPr id="0" name=""/>
        <dsp:cNvSpPr/>
      </dsp:nvSpPr>
      <dsp:spPr>
        <a:xfrm>
          <a:off x="4805457" y="425396"/>
          <a:ext cx="2174874" cy="21748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A very Powerful Large Language Model (LLM)</a:t>
          </a:r>
        </a:p>
      </dsp:txBody>
      <dsp:txXfrm>
        <a:off x="4805457" y="425396"/>
        <a:ext cx="2174874" cy="2174874"/>
      </dsp:txXfrm>
    </dsp:sp>
    <dsp:sp modelId="{F69C38A5-75B6-4099-BF34-67D8CBF67CC6}">
      <dsp:nvSpPr>
        <dsp:cNvPr id="0" name=""/>
        <dsp:cNvSpPr/>
      </dsp:nvSpPr>
      <dsp:spPr>
        <a:xfrm>
          <a:off x="935408" y="-2521"/>
          <a:ext cx="6257182" cy="5142537"/>
        </a:xfrm>
        <a:prstGeom prst="circularArrow">
          <a:avLst>
            <a:gd name="adj1" fmla="val 8247"/>
            <a:gd name="adj2" fmla="val 575985"/>
            <a:gd name="adj3" fmla="val 2964458"/>
            <a:gd name="adj4" fmla="val 51319"/>
            <a:gd name="adj5" fmla="val 962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CADD11-77D2-403D-BC6F-F14362389B5E}">
      <dsp:nvSpPr>
        <dsp:cNvPr id="0" name=""/>
        <dsp:cNvSpPr/>
      </dsp:nvSpPr>
      <dsp:spPr>
        <a:xfrm>
          <a:off x="2976562" y="3593136"/>
          <a:ext cx="2174874" cy="21748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Your data in emails, files, meeting, chats, etc</a:t>
          </a:r>
          <a:r>
            <a:rPr lang="en-US" sz="2000" kern="1200">
              <a:latin typeface="Arial" panose="020B0604020202020204"/>
            </a:rPr>
            <a:t>.</a:t>
          </a:r>
          <a:r>
            <a:rPr lang="en-US" sz="2000" kern="1200"/>
            <a:t> aka Microsoft Graph</a:t>
          </a:r>
        </a:p>
      </dsp:txBody>
      <dsp:txXfrm>
        <a:off x="2976562" y="3593136"/>
        <a:ext cx="2174874" cy="2174874"/>
      </dsp:txXfrm>
    </dsp:sp>
    <dsp:sp modelId="{3CF09B45-CE46-4680-AF31-996B3153278F}">
      <dsp:nvSpPr>
        <dsp:cNvPr id="0" name=""/>
        <dsp:cNvSpPr/>
      </dsp:nvSpPr>
      <dsp:spPr>
        <a:xfrm>
          <a:off x="791443" y="-342700"/>
          <a:ext cx="6545113" cy="5822895"/>
        </a:xfrm>
        <a:prstGeom prst="circularArrow">
          <a:avLst>
            <a:gd name="adj1" fmla="val 8247"/>
            <a:gd name="adj2" fmla="val 575985"/>
            <a:gd name="adj3" fmla="val 10172696"/>
            <a:gd name="adj4" fmla="val 7259556"/>
            <a:gd name="adj5" fmla="val 962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5FDC29-FA21-4CC0-8247-4D95EEFDA3B8}">
      <dsp:nvSpPr>
        <dsp:cNvPr id="0" name=""/>
        <dsp:cNvSpPr/>
      </dsp:nvSpPr>
      <dsp:spPr>
        <a:xfrm>
          <a:off x="1147667" y="425396"/>
          <a:ext cx="2174874" cy="21748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Integration with Office (the places you work)</a:t>
          </a:r>
        </a:p>
      </dsp:txBody>
      <dsp:txXfrm>
        <a:off x="1147667" y="425396"/>
        <a:ext cx="2174874" cy="2174874"/>
      </dsp:txXfrm>
    </dsp:sp>
    <dsp:sp modelId="{EED8F598-D8E5-4A6A-A4AF-16515A63B3E2}">
      <dsp:nvSpPr>
        <dsp:cNvPr id="0" name=""/>
        <dsp:cNvSpPr/>
      </dsp:nvSpPr>
      <dsp:spPr>
        <a:xfrm>
          <a:off x="1492731" y="-2521"/>
          <a:ext cx="5142537" cy="5142537"/>
        </a:xfrm>
        <a:prstGeom prst="circularArrow">
          <a:avLst>
            <a:gd name="adj1" fmla="val 8247"/>
            <a:gd name="adj2" fmla="val 575985"/>
            <a:gd name="adj3" fmla="val 16857284"/>
            <a:gd name="adj4" fmla="val 14966731"/>
            <a:gd name="adj5" fmla="val 962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B7CC3C-7C8D-41CD-A181-653420595E1B}">
      <dsp:nvSpPr>
        <dsp:cNvPr id="0" name=""/>
        <dsp:cNvSpPr/>
      </dsp:nvSpPr>
      <dsp:spPr>
        <a:xfrm>
          <a:off x="769466" y="1211199"/>
          <a:ext cx="1067985" cy="106798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9A2698-EBD0-4301-B1E8-4C570C830DA9}">
      <dsp:nvSpPr>
        <dsp:cNvPr id="0" name=""/>
        <dsp:cNvSpPr/>
      </dsp:nvSpPr>
      <dsp:spPr>
        <a:xfrm>
          <a:off x="116808" y="2594763"/>
          <a:ext cx="23733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Time savings: up to 40% faster drafting/summarizing (Microsoft studies)</a:t>
          </a:r>
        </a:p>
      </dsp:txBody>
      <dsp:txXfrm>
        <a:off x="116808" y="2594763"/>
        <a:ext cx="2373300" cy="720000"/>
      </dsp:txXfrm>
    </dsp:sp>
    <dsp:sp modelId="{303B8A0B-ED5E-4DEF-944A-24853703377E}">
      <dsp:nvSpPr>
        <dsp:cNvPr id="0" name=""/>
        <dsp:cNvSpPr/>
      </dsp:nvSpPr>
      <dsp:spPr>
        <a:xfrm>
          <a:off x="3558093" y="1211199"/>
          <a:ext cx="1067985" cy="106798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361634-F0BC-418A-818B-A71474143582}">
      <dsp:nvSpPr>
        <dsp:cNvPr id="0" name=""/>
        <dsp:cNvSpPr/>
      </dsp:nvSpPr>
      <dsp:spPr>
        <a:xfrm>
          <a:off x="2905436" y="2594763"/>
          <a:ext cx="23733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Employee productivity: democratizes advanced Excel/PowerPoint features</a:t>
          </a:r>
        </a:p>
      </dsp:txBody>
      <dsp:txXfrm>
        <a:off x="2905436" y="2594763"/>
        <a:ext cx="2373300" cy="720000"/>
      </dsp:txXfrm>
    </dsp:sp>
    <dsp:sp modelId="{E74CBD78-528C-45F3-9491-F87E4A56E55E}">
      <dsp:nvSpPr>
        <dsp:cNvPr id="0" name=""/>
        <dsp:cNvSpPr/>
      </dsp:nvSpPr>
      <dsp:spPr>
        <a:xfrm>
          <a:off x="6346721" y="1211199"/>
          <a:ext cx="1067985" cy="106798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87547A-33A7-4414-BC1D-BD78576C4113}">
      <dsp:nvSpPr>
        <dsp:cNvPr id="0" name=""/>
        <dsp:cNvSpPr/>
      </dsp:nvSpPr>
      <dsp:spPr>
        <a:xfrm>
          <a:off x="5694063" y="2594763"/>
          <a:ext cx="23733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Strategic value: faster decision-making, better knowledge sharing</a:t>
          </a:r>
        </a:p>
      </dsp:txBody>
      <dsp:txXfrm>
        <a:off x="5694063" y="2594763"/>
        <a:ext cx="2373300" cy="720000"/>
      </dsp:txXfrm>
    </dsp:sp>
    <dsp:sp modelId="{CCB0FB2D-867D-43D4-B002-FE9CEC7F8671}">
      <dsp:nvSpPr>
        <dsp:cNvPr id="0" name=""/>
        <dsp:cNvSpPr/>
      </dsp:nvSpPr>
      <dsp:spPr>
        <a:xfrm>
          <a:off x="9135348" y="1211199"/>
          <a:ext cx="1067985" cy="106798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0E7BCF-5678-4FFE-B6A2-FCBE7C2D8C7E}">
      <dsp:nvSpPr>
        <dsp:cNvPr id="0" name=""/>
        <dsp:cNvSpPr/>
      </dsp:nvSpPr>
      <dsp:spPr>
        <a:xfrm>
          <a:off x="8482691" y="2594763"/>
          <a:ext cx="23733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Example ROI: One hour/week saved = 50 hours/year per employee</a:t>
          </a:r>
        </a:p>
      </dsp:txBody>
      <dsp:txXfrm>
        <a:off x="8482691" y="2594763"/>
        <a:ext cx="237330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1C0BF0-1FBA-5A3D-B0BF-B3F8E919036E}"/>
              </a:ext>
            </a:extLst>
          </p:cNvPr>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a:extLst>
              <a:ext uri="{FF2B5EF4-FFF2-40B4-BE49-F238E27FC236}">
                <a16:creationId xmlns:a16="http://schemas.microsoft.com/office/drawing/2014/main" id="{62CC86AA-AE01-B591-67BD-6D5C77B4C0D7}"/>
              </a:ext>
            </a:extLst>
          </p:cNvPr>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2AD04330-ED02-6841-992A-FDFD6E612555}" type="datetimeFigureOut">
              <a:rPr lang="en-US" smtClean="0"/>
              <a:t>9/22/2025</a:t>
            </a:fld>
            <a:endParaRPr lang="en-US"/>
          </a:p>
        </p:txBody>
      </p:sp>
      <p:sp>
        <p:nvSpPr>
          <p:cNvPr id="4" name="Footer Placeholder 3">
            <a:extLst>
              <a:ext uri="{FF2B5EF4-FFF2-40B4-BE49-F238E27FC236}">
                <a16:creationId xmlns:a16="http://schemas.microsoft.com/office/drawing/2014/main" id="{45E97591-2DDB-C09F-0B25-EAA3C184C1FF}"/>
              </a:ext>
            </a:extLst>
          </p:cNvPr>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2D4E605-E2A2-E84E-799E-BF5E2DA305C7}"/>
              </a:ext>
            </a:extLst>
          </p:cNvPr>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4DFE3F24-3568-9041-BA10-D9C9F0FA2109}" type="slidenum">
              <a:rPr lang="en-US" smtClean="0"/>
              <a:t>‹#›</a:t>
            </a:fld>
            <a:endParaRPr lang="en-US"/>
          </a:p>
        </p:txBody>
      </p:sp>
    </p:spTree>
    <p:extLst>
      <p:ext uri="{BB962C8B-B14F-4D97-AF65-F5344CB8AC3E}">
        <p14:creationId xmlns:p14="http://schemas.microsoft.com/office/powerpoint/2010/main" val="3482675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CBB1CADA-2387-254E-B90B-B7710FCC4D66}" type="datetimeFigureOut">
              <a:rPr lang="en-US" smtClean="0"/>
              <a:t>9/22/2025</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E04F5821-6A83-C345-A105-0A58D8F28918}" type="slidenum">
              <a:rPr lang="en-US" smtClean="0"/>
              <a:t>‹#›</a:t>
            </a:fld>
            <a:endParaRPr lang="en-US"/>
          </a:p>
        </p:txBody>
      </p:sp>
    </p:spTree>
    <p:extLst>
      <p:ext uri="{BB962C8B-B14F-4D97-AF65-F5344CB8AC3E}">
        <p14:creationId xmlns:p14="http://schemas.microsoft.com/office/powerpoint/2010/main" val="1215699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3263" y="1154113"/>
            <a:ext cx="5543550" cy="3117850"/>
          </a:xfrm>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04F5821-6A83-C345-A105-0A58D8F28918}" type="slidenum">
              <a:rPr lang="en-US" smtClean="0"/>
              <a:t>1</a:t>
            </a:fld>
            <a:endParaRPr lang="en-US"/>
          </a:p>
        </p:txBody>
      </p:sp>
    </p:spTree>
    <p:extLst>
      <p:ext uri="{BB962C8B-B14F-4D97-AF65-F5344CB8AC3E}">
        <p14:creationId xmlns:p14="http://schemas.microsoft.com/office/powerpoint/2010/main" val="2601705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momentum behind conversational AI is significant, with Gartner forecasting major impacts by 2026. Conversational AI will enable 30% of technology-related work activities, drastically reduce contact center labor costs by $80 billion, and transform digital experiences, with up to 80% delivered via virtual agents. These trends underscore the strategic importance of adopting conversational AI solutions to improve efficiency and customer engagement. </a:t>
            </a:r>
          </a:p>
        </p:txBody>
      </p:sp>
      <p:sp>
        <p:nvSpPr>
          <p:cNvPr id="4" name="Slide Number Placeholder 3"/>
          <p:cNvSpPr>
            <a:spLocks noGrp="1"/>
          </p:cNvSpPr>
          <p:nvPr>
            <p:ph type="sldNum" sz="quarter" idx="5"/>
          </p:nvPr>
        </p:nvSpPr>
        <p:spPr/>
        <p:txBody>
          <a:bodyPr/>
          <a:lstStyle/>
          <a:p>
            <a:fld id="{E04F5821-6A83-C345-A105-0A58D8F28918}" type="slidenum">
              <a:rPr lang="en-US" smtClean="0"/>
              <a:t>2</a:t>
            </a:fld>
            <a:endParaRPr lang="en-US"/>
          </a:p>
        </p:txBody>
      </p:sp>
    </p:spTree>
    <p:extLst>
      <p:ext uri="{BB962C8B-B14F-4D97-AF65-F5344CB8AC3E}">
        <p14:creationId xmlns:p14="http://schemas.microsoft.com/office/powerpoint/2010/main" val="2201175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Before ChatGPT, There Was... </a:t>
            </a:r>
            <a:r>
              <a:rPr lang="en-US" b="1" dirty="0" err="1"/>
              <a:t>Clippy</a:t>
            </a:r>
            <a:r>
              <a:rPr lang="en-US" b="1" dirty="0"/>
              <a:t>?"</a:t>
            </a:r>
          </a:p>
          <a:p>
            <a:r>
              <a:rPr lang="en-US" dirty="0"/>
              <a:t>“Let’s rewind to the late '90s. You’re writing a letter in Microsoft Word, and suddenly—</a:t>
            </a:r>
            <a:r>
              <a:rPr lang="en-US" i="1" dirty="0"/>
              <a:t>bam!</a:t>
            </a:r>
            <a:r>
              <a:rPr lang="en-US" dirty="0"/>
              <a:t>—a paperclip with googly eyes pops up and says:</a:t>
            </a:r>
          </a:p>
          <a:p>
            <a:r>
              <a:rPr lang="en-US" i="1" dirty="0"/>
              <a:t>‘It looks like you're writing a letter. Would you like help?’</a:t>
            </a:r>
            <a:endParaRPr lang="en-US" dirty="0"/>
          </a:p>
          <a:p>
            <a:r>
              <a:rPr lang="en-US" dirty="0"/>
              <a:t>Sound familiar? That was </a:t>
            </a:r>
            <a:r>
              <a:rPr lang="en-US" b="1" dirty="0" err="1"/>
              <a:t>Clippy</a:t>
            </a:r>
            <a:r>
              <a:rPr lang="en-US" dirty="0"/>
              <a:t>—Microsoft’s overly eager assistant.</a:t>
            </a:r>
          </a:p>
          <a:p>
            <a:r>
              <a:rPr lang="en-US" dirty="0"/>
              <a:t>Now, fast forward to today. We have AI tools that summarize documents, write emails, and even generate code. But if you think about it… wasn’t </a:t>
            </a:r>
            <a:r>
              <a:rPr lang="en-US" dirty="0" err="1"/>
              <a:t>Clippy</a:t>
            </a:r>
            <a:r>
              <a:rPr lang="en-US" dirty="0"/>
              <a:t> just an early version of generative AI? He tried to understand your intent, offered suggestions, and even had a personality.</a:t>
            </a:r>
          </a:p>
          <a:p>
            <a:endParaRPr lang="en-US" dirty="0"/>
          </a:p>
        </p:txBody>
      </p:sp>
      <p:sp>
        <p:nvSpPr>
          <p:cNvPr id="4" name="Slide Number Placeholder 3"/>
          <p:cNvSpPr>
            <a:spLocks noGrp="1"/>
          </p:cNvSpPr>
          <p:nvPr>
            <p:ph type="sldNum" sz="quarter" idx="5"/>
          </p:nvPr>
        </p:nvSpPr>
        <p:spPr/>
        <p:txBody>
          <a:bodyPr/>
          <a:lstStyle/>
          <a:p>
            <a:fld id="{E04F5821-6A83-C345-A105-0A58D8F28918}" type="slidenum">
              <a:rPr lang="en-US" smtClean="0"/>
              <a:t>3</a:t>
            </a:fld>
            <a:endParaRPr lang="en-US"/>
          </a:p>
        </p:txBody>
      </p:sp>
    </p:spTree>
    <p:extLst>
      <p:ext uri="{BB962C8B-B14F-4D97-AF65-F5344CB8AC3E}">
        <p14:creationId xmlns:p14="http://schemas.microsoft.com/office/powerpoint/2010/main" val="1108485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B7DF3-77FD-D7E0-93D1-001FF9EEAF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D50848-18C7-750C-0A8C-75047AE2EE0D}"/>
              </a:ext>
            </a:extLst>
          </p:cNvPr>
          <p:cNvSpPr>
            <a:spLocks noGrp="1" noRot="1" noChangeAspect="1"/>
          </p:cNvSpPr>
          <p:nvPr>
            <p:ph type="sldImg"/>
          </p:nvPr>
        </p:nvSpPr>
        <p:spPr>
          <a:xfrm>
            <a:off x="703263" y="1154113"/>
            <a:ext cx="5543550" cy="3117850"/>
          </a:xfrm>
        </p:spPr>
      </p:sp>
      <p:sp>
        <p:nvSpPr>
          <p:cNvPr id="3" name="Notes Placeholder 2">
            <a:extLst>
              <a:ext uri="{FF2B5EF4-FFF2-40B4-BE49-F238E27FC236}">
                <a16:creationId xmlns:a16="http://schemas.microsoft.com/office/drawing/2014/main" id="{EF5FC728-B67A-D460-1E2D-8EFD23CBBDCB}"/>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9401AB3B-00B8-9039-6855-A61D46C36EF3}"/>
              </a:ext>
            </a:extLst>
          </p:cNvPr>
          <p:cNvSpPr>
            <a:spLocks noGrp="1"/>
          </p:cNvSpPr>
          <p:nvPr>
            <p:ph type="sldNum" sz="quarter" idx="5"/>
          </p:nvPr>
        </p:nvSpPr>
        <p:spPr/>
        <p:txBody>
          <a:bodyPr/>
          <a:lstStyle/>
          <a:p>
            <a:fld id="{E04F5821-6A83-C345-A105-0A58D8F28918}" type="slidenum">
              <a:rPr lang="en-US" smtClean="0"/>
              <a:t>5</a:t>
            </a:fld>
            <a:endParaRPr lang="en-US"/>
          </a:p>
        </p:txBody>
      </p:sp>
    </p:spTree>
    <p:extLst>
      <p:ext uri="{BB962C8B-B14F-4D97-AF65-F5344CB8AC3E}">
        <p14:creationId xmlns:p14="http://schemas.microsoft.com/office/powerpoint/2010/main" val="2574385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introduces Ben Stori, highlighting his extensive expertise as a Low Code Team Lead and Solution Architect. He leads the Low Code team at SDG and specializes in Power Platform development, process automation, advanced business automation, and Microsoft SharePoint architecture. His role also encompasses digital transformation and modernization within the Microsoft 365 ecosystem, positioning him as a key expert in leveraging low-code solutions to drive business innovation and efficiency. </a:t>
            </a:r>
          </a:p>
        </p:txBody>
      </p:sp>
      <p:sp>
        <p:nvSpPr>
          <p:cNvPr id="4" name="Slide Number Placeholder 3"/>
          <p:cNvSpPr>
            <a:spLocks noGrp="1"/>
          </p:cNvSpPr>
          <p:nvPr>
            <p:ph type="sldNum" sz="quarter" idx="5"/>
          </p:nvPr>
        </p:nvSpPr>
        <p:spPr/>
        <p:txBody>
          <a:bodyPr/>
          <a:lstStyle/>
          <a:p>
            <a:fld id="{E04F5821-6A83-C345-A105-0A58D8F28918}" type="slidenum">
              <a:rPr lang="en-US" smtClean="0"/>
              <a:t>6</a:t>
            </a:fld>
            <a:endParaRPr lang="en-US"/>
          </a:p>
        </p:txBody>
      </p:sp>
    </p:spTree>
    <p:extLst>
      <p:ext uri="{BB962C8B-B14F-4D97-AF65-F5344CB8AC3E}">
        <p14:creationId xmlns:p14="http://schemas.microsoft.com/office/powerpoint/2010/main" val="2270964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we are a local consulting company that not only specializes in low code but complete custom software development. Our mission is "to be the best software development company you've ever worked with -- or worked for." We aim to help customers solve challenging business problems using technology while providing an engaging and dynamic work environment, that means we work with you not just for you. We also give back to the community in a variety of ways and presenting at conferences like this one of one of them. We hope to see you at our booth later today.</a:t>
            </a:r>
          </a:p>
          <a:p>
            <a:endParaRPr lang="en-US" sz="1200" b="0" i="0" kern="1200" dirty="0">
              <a:solidFill>
                <a:schemeClr val="tx1"/>
              </a:solidFill>
              <a:effectLst/>
              <a:latin typeface="+mn-lt"/>
              <a:ea typeface="+mn-ea"/>
              <a:cs typeface="+mn-cs"/>
            </a:endParaRPr>
          </a:p>
          <a:p>
            <a:r>
              <a:rPr lang="en-US" dirty="0"/>
              <a:t>At SDG, we bring the right mix of expertise, collaboration, and innovation to ensure your success.</a:t>
            </a:r>
            <a:endParaRPr lang="en-US" dirty="0">
              <a:ea typeface="Calibri"/>
              <a:cs typeface="Calibri"/>
            </a:endParaRPr>
          </a:p>
          <a:p>
            <a:r>
              <a:rPr lang="en-US" dirty="0"/>
              <a:t>We look forward to connecting with you today and exploring how we can work together. Thank you!"</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04F5821-6A83-C345-A105-0A58D8F28918}" type="slidenum">
              <a:rPr lang="en-US" smtClean="0"/>
              <a:t>7</a:t>
            </a:fld>
            <a:endParaRPr lang="en-US"/>
          </a:p>
        </p:txBody>
      </p:sp>
    </p:spTree>
    <p:extLst>
      <p:ext uri="{BB962C8B-B14F-4D97-AF65-F5344CB8AC3E}">
        <p14:creationId xmlns:p14="http://schemas.microsoft.com/office/powerpoint/2010/main" val="2840115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4F5821-6A83-C345-A105-0A58D8F28918}" type="slidenum">
              <a:rPr lang="en-US" smtClean="0"/>
              <a:t>8</a:t>
            </a:fld>
            <a:endParaRPr lang="en-US"/>
          </a:p>
        </p:txBody>
      </p:sp>
    </p:spTree>
    <p:extLst>
      <p:ext uri="{BB962C8B-B14F-4D97-AF65-F5344CB8AC3E}">
        <p14:creationId xmlns:p14="http://schemas.microsoft.com/office/powerpoint/2010/main" val="591374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Shape the future of your business with AI-powered business applications</a:t>
            </a:r>
            <a:endParaRPr lang="en-US" dirty="0"/>
          </a:p>
        </p:txBody>
      </p:sp>
      <p:sp>
        <p:nvSpPr>
          <p:cNvPr id="4" name="Slide Number Placeholder 3"/>
          <p:cNvSpPr>
            <a:spLocks noGrp="1"/>
          </p:cNvSpPr>
          <p:nvPr>
            <p:ph type="sldNum" sz="quarter" idx="5"/>
          </p:nvPr>
        </p:nvSpPr>
        <p:spPr/>
        <p:txBody>
          <a:bodyPr/>
          <a:lstStyle/>
          <a:p>
            <a:fld id="{E04F5821-6A83-C345-A105-0A58D8F28918}" type="slidenum">
              <a:rPr lang="en-US" smtClean="0"/>
              <a:t>11</a:t>
            </a:fld>
            <a:endParaRPr lang="en-US"/>
          </a:p>
        </p:txBody>
      </p:sp>
    </p:spTree>
    <p:extLst>
      <p:ext uri="{BB962C8B-B14F-4D97-AF65-F5344CB8AC3E}">
        <p14:creationId xmlns:p14="http://schemas.microsoft.com/office/powerpoint/2010/main" val="1793875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Shape the future of your business with AI-powered business applications</a:t>
            </a:r>
            <a:endParaRPr lang="en-US" dirty="0"/>
          </a:p>
        </p:txBody>
      </p:sp>
      <p:sp>
        <p:nvSpPr>
          <p:cNvPr id="4" name="Slide Number Placeholder 3"/>
          <p:cNvSpPr>
            <a:spLocks noGrp="1"/>
          </p:cNvSpPr>
          <p:nvPr>
            <p:ph type="sldNum" sz="quarter" idx="5"/>
          </p:nvPr>
        </p:nvSpPr>
        <p:spPr/>
        <p:txBody>
          <a:bodyPr/>
          <a:lstStyle/>
          <a:p>
            <a:fld id="{E04F5821-6A83-C345-A105-0A58D8F28918}" type="slidenum">
              <a:rPr lang="en-US" smtClean="0"/>
              <a:t>12</a:t>
            </a:fld>
            <a:endParaRPr lang="en-US"/>
          </a:p>
        </p:txBody>
      </p:sp>
    </p:spTree>
    <p:extLst>
      <p:ext uri="{BB962C8B-B14F-4D97-AF65-F5344CB8AC3E}">
        <p14:creationId xmlns:p14="http://schemas.microsoft.com/office/powerpoint/2010/main" val="1766030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Why It Matters</a:t>
            </a:r>
          </a:p>
          <a:p>
            <a:r>
              <a:rPr lang="en-US" b="1" dirty="0"/>
              <a:t>Saves Time</a:t>
            </a:r>
            <a:r>
              <a:rPr lang="en-US" dirty="0"/>
              <a:t>: Cuts down on routine tasks.</a:t>
            </a:r>
          </a:p>
          <a:p>
            <a:r>
              <a:rPr lang="en-US" b="1" dirty="0"/>
              <a:t>Enhances Creativity</a:t>
            </a:r>
            <a:r>
              <a:rPr lang="en-US" dirty="0"/>
              <a:t>: Provides starting points for writing, visuals, or analysis.</a:t>
            </a:r>
          </a:p>
          <a:p>
            <a:r>
              <a:rPr lang="en-US" b="1" dirty="0"/>
              <a:t>Improves Collaboration</a:t>
            </a:r>
            <a:r>
              <a:rPr lang="en-US" dirty="0"/>
              <a:t>: Keeps teams aligned with summaries and insights.</a:t>
            </a:r>
          </a:p>
          <a:p>
            <a:r>
              <a:rPr lang="en-US" b="1" dirty="0"/>
              <a:t>Scales Knowledge</a:t>
            </a:r>
            <a:r>
              <a:rPr lang="en-US" dirty="0"/>
              <a:t>: Makes data and documents more accessible across the organization.</a:t>
            </a:r>
          </a:p>
          <a:p>
            <a:r>
              <a:rPr lang="en-US" dirty="0"/>
              <a:t>Think of it as a </a:t>
            </a:r>
            <a:r>
              <a:rPr lang="en-US" b="1" dirty="0"/>
              <a:t>personal AI assistant inside every Microsoft 365 app</a:t>
            </a:r>
            <a:r>
              <a:rPr lang="en-US" dirty="0"/>
              <a:t>, designed to help you focus on higher-value work instead of repetitive tasks.</a:t>
            </a:r>
          </a:p>
          <a:p>
            <a:pPr>
              <a:buNone/>
            </a:pPr>
            <a:r>
              <a:rPr lang="en-US" dirty="0"/>
              <a:t>.
</a:t>
            </a:r>
          </a:p>
        </p:txBody>
      </p:sp>
      <p:sp>
        <p:nvSpPr>
          <p:cNvPr id="4" name="Slide Number Placeholder 3"/>
          <p:cNvSpPr>
            <a:spLocks noGrp="1"/>
          </p:cNvSpPr>
          <p:nvPr>
            <p:ph type="sldNum" sz="quarter" idx="5"/>
          </p:nvPr>
        </p:nvSpPr>
        <p:spPr/>
        <p:txBody>
          <a:bodyPr/>
          <a:lstStyle/>
          <a:p>
            <a:fld id="{D28AB786-5EF1-4CD6-8BDA-3829EF9D6B54}" type="slidenum">
              <a:t>13</a:t>
            </a:fld>
            <a:endParaRPr lang="en-US"/>
          </a:p>
        </p:txBody>
      </p:sp>
    </p:spTree>
    <p:extLst>
      <p:ext uri="{BB962C8B-B14F-4D97-AF65-F5344CB8AC3E}">
        <p14:creationId xmlns:p14="http://schemas.microsoft.com/office/powerpoint/2010/main" val="4023329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main version we will be talking about as it’s the most popular. They have a very powerful LLM like chat GPT. </a:t>
            </a:r>
            <a:r>
              <a:rPr lang="en-US" b="0" i="0" dirty="0">
                <a:solidFill>
                  <a:srgbClr val="242424"/>
                </a:solidFill>
                <a:effectLst/>
                <a:latin typeface="Segoe UI" panose="020B0502040204020203" pitchFamily="34" charset="0"/>
              </a:rPr>
              <a:t>The </a:t>
            </a:r>
            <a:r>
              <a:rPr lang="en-US" b="1" i="0" dirty="0">
                <a:solidFill>
                  <a:srgbClr val="242424"/>
                </a:solidFill>
                <a:effectLst/>
                <a:latin typeface="Segoe UI" panose="020B0502040204020203" pitchFamily="34" charset="0"/>
              </a:rPr>
              <a:t>Large Language Model (LLM)</a:t>
            </a:r>
            <a:r>
              <a:rPr lang="en-US" b="0" i="0" dirty="0">
                <a:solidFill>
                  <a:srgbClr val="242424"/>
                </a:solidFill>
                <a:effectLst/>
                <a:latin typeface="Segoe UI" panose="020B0502040204020203" pitchFamily="34" charset="0"/>
              </a:rPr>
              <a:t> in </a:t>
            </a:r>
            <a:r>
              <a:rPr lang="en-US" b="1" i="0" dirty="0">
                <a:solidFill>
                  <a:srgbClr val="242424"/>
                </a:solidFill>
                <a:effectLst/>
                <a:latin typeface="Segoe UI" panose="020B0502040204020203" pitchFamily="34" charset="0"/>
              </a:rPr>
              <a:t>Copilot Pro for M365</a:t>
            </a:r>
            <a:r>
              <a:rPr lang="en-US" b="0" i="0" dirty="0">
                <a:solidFill>
                  <a:srgbClr val="242424"/>
                </a:solidFill>
                <a:effectLst/>
                <a:latin typeface="Segoe UI" panose="020B0502040204020203" pitchFamily="34" charset="0"/>
              </a:rPr>
              <a:t> significantly enhances productivity by leveraging advanced AI capabilities to assist with various tasks. Here are some ways it contributes to increased productivity:</a:t>
            </a:r>
          </a:p>
          <a:p>
            <a:endParaRPr lang="en-US" b="0" i="0" dirty="0">
              <a:solidFill>
                <a:srgbClr val="242424"/>
              </a:solidFill>
              <a:effectLst/>
              <a:latin typeface="Segoe UI" panose="020B0502040204020203" pitchFamily="34" charset="0"/>
            </a:endParaRPr>
          </a:p>
          <a:p>
            <a:r>
              <a:rPr lang="en-US" b="1" i="0" dirty="0">
                <a:solidFill>
                  <a:srgbClr val="242424"/>
                </a:solidFill>
                <a:effectLst/>
                <a:latin typeface="Segoe UI" panose="020B0502040204020203" pitchFamily="34" charset="0"/>
              </a:rPr>
              <a:t>Data Handling</a:t>
            </a:r>
            <a:r>
              <a:rPr lang="en-US" b="0" i="0" dirty="0">
                <a:solidFill>
                  <a:srgbClr val="242424"/>
                </a:solidFill>
                <a:effectLst/>
                <a:latin typeface="Segoe UI" panose="020B0502040204020203" pitchFamily="34" charset="0"/>
              </a:rPr>
              <a:t>: The LLM can process and analyze vast amounts of data from emails, files, meetings, chats, and other sources, providing insights and recommendations that help you make informed decisions quickly</a:t>
            </a:r>
          </a:p>
          <a:p>
            <a:r>
              <a:rPr lang="en-US" b="1" i="0" dirty="0">
                <a:solidFill>
                  <a:srgbClr val="242424"/>
                </a:solidFill>
                <a:effectLst/>
                <a:latin typeface="Segoe UI" panose="020B0502040204020203" pitchFamily="34" charset="0"/>
              </a:rPr>
              <a:t>Integration with Office</a:t>
            </a:r>
            <a:r>
              <a:rPr lang="en-US" b="0" i="0" dirty="0">
                <a:solidFill>
                  <a:srgbClr val="242424"/>
                </a:solidFill>
                <a:effectLst/>
                <a:latin typeface="Segoe UI" panose="020B0502040204020203" pitchFamily="34" charset="0"/>
              </a:rPr>
              <a:t>: By being integrated into Office applications like Word, Excel, PowerPoint, Outlook, and Teams, the LLM can assist with drafting documents, analyzing data, creating presentations, managing emails, and collaboration</a:t>
            </a:r>
          </a:p>
          <a:p>
            <a:r>
              <a:rPr lang="en-US" b="1" i="0" dirty="0">
                <a:solidFill>
                  <a:srgbClr val="242424"/>
                </a:solidFill>
                <a:effectLst/>
                <a:latin typeface="Segoe UI" panose="020B0502040204020203" pitchFamily="34" charset="0"/>
              </a:rPr>
              <a:t>Automation</a:t>
            </a:r>
            <a:r>
              <a:rPr lang="en-US" b="0" i="0" dirty="0">
                <a:solidFill>
                  <a:srgbClr val="242424"/>
                </a:solidFill>
                <a:effectLst/>
                <a:latin typeface="Segoe UI" panose="020B0502040204020203" pitchFamily="34" charset="0"/>
              </a:rPr>
              <a:t>: The LLM can automate routine tasks, such as scheduling meetings, creating polls, and generating summaries, freeing up your time to focus on more strategic activities </a:t>
            </a:r>
          </a:p>
          <a:p>
            <a:r>
              <a:rPr lang="en-US" b="1" i="0" dirty="0">
                <a:solidFill>
                  <a:srgbClr val="242424"/>
                </a:solidFill>
                <a:effectLst/>
                <a:latin typeface="Segoe UI" panose="020B0502040204020203" pitchFamily="34" charset="0"/>
              </a:rPr>
              <a:t>Enhanced Search and Retrieval</a:t>
            </a:r>
            <a:r>
              <a:rPr lang="en-US" b="0" i="0" dirty="0">
                <a:solidFill>
                  <a:srgbClr val="242424"/>
                </a:solidFill>
                <a:effectLst/>
                <a:latin typeface="Segoe UI" panose="020B0502040204020203" pitchFamily="34" charset="0"/>
              </a:rPr>
              <a:t>: The LLM excels at searching and retrieving information from various sources, making it easier to find and share files or specific pieces of information from conversations or team channels</a:t>
            </a:r>
          </a:p>
          <a:p>
            <a:endParaRPr lang="en-US" dirty="0"/>
          </a:p>
          <a:p>
            <a:r>
              <a:rPr lang="en-US" dirty="0"/>
              <a:t>LLMs can become very powerful, just keep this in mine and always check and read answers to make sure it sounds like a human </a:t>
            </a:r>
          </a:p>
          <a:p>
            <a:r>
              <a:rPr lang="en-US" dirty="0"/>
              <a:t>The idea is to combine all of these together, into a very powerful productivity machine and integrate an LLM that is aware of all your M365 Data. </a:t>
            </a:r>
          </a:p>
          <a:p>
            <a:r>
              <a:rPr lang="en-US" dirty="0"/>
              <a:t>It is  available to you in all the places you work, which is the idea and make you more productive</a:t>
            </a:r>
          </a:p>
          <a:p>
            <a:r>
              <a:rPr lang="en-US" b="0" i="0" dirty="0">
                <a:solidFill>
                  <a:srgbClr val="242424"/>
                </a:solidFill>
                <a:effectLst/>
                <a:latin typeface="Segoe UI" panose="020B0502040204020203" pitchFamily="34" charset="0"/>
              </a:rPr>
              <a:t>Overall, the LLM in Copilot Pro for M365 helps streamline workflows, reduce manual effort, and improve overall efficiency, leading to enhanced productivity </a:t>
            </a:r>
            <a:endParaRPr lang="en-US" dirty="0"/>
          </a:p>
        </p:txBody>
      </p:sp>
    </p:spTree>
    <p:extLst>
      <p:ext uri="{BB962C8B-B14F-4D97-AF65-F5344CB8AC3E}">
        <p14:creationId xmlns:p14="http://schemas.microsoft.com/office/powerpoint/2010/main" val="3142539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you type requests in plain English (or another supported language).</a:t>
            </a:r>
          </a:p>
          <a:p>
            <a:r>
              <a:rPr lang="en-US" dirty="0"/>
              <a:t>Example: </a:t>
            </a:r>
            <a:r>
              <a:rPr lang="en-US" i="1" dirty="0"/>
              <a:t>“Summarize this document in three bullet points”</a:t>
            </a:r>
            <a:r>
              <a:rPr lang="en-US" dirty="0"/>
              <a:t> or </a:t>
            </a:r>
            <a:r>
              <a:rPr lang="en-US" i="1" dirty="0"/>
              <a:t>“Filter sales to only show Q2 Midwest data.”</a:t>
            </a:r>
          </a:p>
          <a:p>
            <a:endParaRPr lang="en-US" i="1" dirty="0"/>
          </a:p>
          <a:p>
            <a:r>
              <a:rPr lang="en-US" dirty="0"/>
              <a:t>Copilot understands your </a:t>
            </a:r>
            <a:r>
              <a:rPr lang="en-US" b="1" dirty="0"/>
              <a:t>emails, calendar, chats, docs, and files</a:t>
            </a:r>
            <a:r>
              <a:rPr lang="en-US" dirty="0"/>
              <a:t> (only those you have access to).</a:t>
            </a:r>
          </a:p>
          <a:p>
            <a:r>
              <a:rPr lang="en-US" dirty="0"/>
              <a:t>This means it can pull in relevant context when helping you draft or analyze.</a:t>
            </a:r>
          </a:p>
          <a:p>
            <a:endParaRPr lang="en-US" dirty="0"/>
          </a:p>
          <a:p>
            <a:r>
              <a:rPr lang="en-US" dirty="0"/>
              <a:t>Instant pivot tables, charts, “explain this trend,” or scenario analysis from natural language. </a:t>
            </a:r>
          </a:p>
          <a:p>
            <a:endParaRPr lang="en-US" dirty="0"/>
          </a:p>
          <a:p>
            <a:r>
              <a:rPr lang="en-US" dirty="0"/>
              <a:t>Auto-summarizes discussions, Creates task lists… Example Provides “catch me up” insights if you join late.</a:t>
            </a:r>
          </a:p>
          <a:p>
            <a:endParaRPr lang="en-US" dirty="0"/>
          </a:p>
          <a:p>
            <a:r>
              <a:rPr lang="en-US" dirty="0"/>
              <a:t>Copilot is not just “chat inside Office apps” — it’s </a:t>
            </a:r>
            <a:r>
              <a:rPr lang="en-US" b="1" dirty="0"/>
              <a:t>AI that works on your organization’s data securely, in context, and inside the tools you already use daily</a:t>
            </a:r>
            <a:r>
              <a:rPr lang="en-US" dirty="0"/>
              <a:t>.</a:t>
            </a:r>
          </a:p>
          <a:p>
            <a:endParaRPr lang="en-US" dirty="0"/>
          </a:p>
          <a:p>
            <a:r>
              <a:rPr lang="en-US" dirty="0"/>
              <a:t>
</a:t>
            </a:r>
          </a:p>
        </p:txBody>
      </p:sp>
      <p:sp>
        <p:nvSpPr>
          <p:cNvPr id="4" name="Slide Number Placeholder 3"/>
          <p:cNvSpPr>
            <a:spLocks noGrp="1"/>
          </p:cNvSpPr>
          <p:nvPr>
            <p:ph type="sldNum" sz="quarter" idx="5"/>
          </p:nvPr>
        </p:nvSpPr>
        <p:spPr/>
        <p:txBody>
          <a:bodyPr/>
          <a:lstStyle/>
          <a:p>
            <a:fld id="{D28AB786-5EF1-4CD6-8BDA-3829EF9D6B54}" type="slidenum">
              <a:t>15</a:t>
            </a:fld>
            <a:endParaRPr lang="en-US"/>
          </a:p>
        </p:txBody>
      </p:sp>
    </p:spTree>
    <p:extLst>
      <p:ext uri="{BB962C8B-B14F-4D97-AF65-F5344CB8AC3E}">
        <p14:creationId xmlns:p14="http://schemas.microsoft.com/office/powerpoint/2010/main" val="3901977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Microsoft offers three primary versions of Copilot, each tailored to different user needs and budgets. The free version provides basic access to GPT-4 and GPT-4 Turbo during non-peak hours, along with limited image generation capabilities and access to Copilot Chat.  </a:t>
            </a:r>
            <a:r>
              <a:rPr lang="en-US" b="1" dirty="0"/>
              <a:t>Web grounding which </a:t>
            </a:r>
            <a:r>
              <a:rPr lang="en-US" dirty="0"/>
              <a:t>means the LLM is searching the web, for example,  you can ask what happened in the NFL free agency yesterday, </a:t>
            </a:r>
            <a:r>
              <a:rPr lang="en-US" b="0" i="0" dirty="0">
                <a:solidFill>
                  <a:srgbClr val="424242"/>
                </a:solidFill>
                <a:effectLst/>
                <a:latin typeface="Segoe Sans"/>
              </a:rPr>
              <a:t>This free version of Microsoft Copilot no longer has a daily limit on the number of messages you can send. Previously, the limit was capped at 300 chats per day, but this restriction has been lifted. However, there is still a cap of 30 images per day</a:t>
            </a:r>
            <a:endParaRPr lang="en-US" dirty="0"/>
          </a:p>
          <a:p>
            <a:endParaRPr lang="en-US" dirty="0"/>
          </a:p>
          <a:p>
            <a:r>
              <a:rPr lang="en-US" b="1" dirty="0"/>
              <a:t>Copilot Pro</a:t>
            </a:r>
            <a:r>
              <a:rPr lang="en-US" dirty="0"/>
              <a:t>, priced at $20 per user per month, includes priority access to GPT-4, enhanced image generation (100 boosts per day) during peak times, and integration with web versions of Word, Excel, OneNote, and Outlook. </a:t>
            </a:r>
          </a:p>
          <a:p>
            <a:endParaRPr lang="en-US" dirty="0"/>
          </a:p>
          <a:p>
            <a:pPr algn="l">
              <a:spcBef>
                <a:spcPts val="450"/>
              </a:spcBef>
              <a:spcAft>
                <a:spcPts val="750"/>
              </a:spcAft>
              <a:buNone/>
            </a:pPr>
            <a:r>
              <a:rPr lang="en-US" b="1" dirty="0"/>
              <a:t>Microsoft 365 Copilot</a:t>
            </a:r>
            <a:r>
              <a:rPr lang="en-US" dirty="0"/>
              <a:t>, the enterprise-grade offering, costs $30 per user per month and delivers full integration with Microsoft 365 apps, enterprise-grade security, and access to organizational data via Microsoft Graph. You might also hear a term, </a:t>
            </a:r>
            <a:r>
              <a:rPr lang="en-US" b="0" i="0" dirty="0">
                <a:solidFill>
                  <a:srgbClr val="424242"/>
                </a:solidFill>
                <a:effectLst/>
                <a:latin typeface="Segoe Sans"/>
              </a:rPr>
              <a:t>"Grounded with data from Graph“ which refers to the process of using information from the Microsoft Graph to ensure that responses or actions are based on relevant, specific data and as we know Microsoft Graph is a collection of APIs that provide access to data across various Microsoft services like Outlook, OneDrive, Teams, and more. </a:t>
            </a:r>
          </a:p>
          <a:p>
            <a:pPr algn="l">
              <a:spcBef>
                <a:spcPts val="450"/>
              </a:spcBef>
              <a:spcAft>
                <a:spcPts val="750"/>
              </a:spcAft>
              <a:buNone/>
            </a:pPr>
            <a:r>
              <a:rPr lang="en-US" dirty="0"/>
              <a:t> </a:t>
            </a:r>
          </a:p>
          <a:p>
            <a:pPr algn="l">
              <a:spcBef>
                <a:spcPts val="450"/>
              </a:spcBef>
              <a:spcAft>
                <a:spcPts val="750"/>
              </a:spcAft>
              <a:buNone/>
            </a:pPr>
            <a:r>
              <a:rPr lang="en-US" b="0" i="0" dirty="0">
                <a:solidFill>
                  <a:srgbClr val="424242"/>
                </a:solidFill>
                <a:effectLst/>
                <a:latin typeface="Segoe Sans"/>
              </a:rPr>
              <a:t>For example, if you ask Copilot to summarize your recent emails, it will use data from Outlook via Microsoft Graph to provide a precise summary. This grounding helps in making the AI's output more reliable and tailored to your specific context </a:t>
            </a:r>
            <a:br>
              <a:rPr lang="en-US" dirty="0"/>
            </a:br>
            <a:br>
              <a:rPr lang="en-US" dirty="0"/>
            </a:br>
            <a:r>
              <a:rPr lang="en-US" dirty="0"/>
              <a:t>Licensing prerequisites include having a qualifying Microsoft 365 plan such as E3, E5, Business Standard, or Business Premium. The Copilot license is an add-on and must be managed through the Microsoft Admin Center.
</a:t>
            </a:r>
          </a:p>
        </p:txBody>
      </p:sp>
      <p:sp>
        <p:nvSpPr>
          <p:cNvPr id="4" name="Slide Number Placeholder 3"/>
          <p:cNvSpPr>
            <a:spLocks noGrp="1"/>
          </p:cNvSpPr>
          <p:nvPr>
            <p:ph type="sldNum" sz="quarter" idx="5"/>
          </p:nvPr>
        </p:nvSpPr>
        <p:spPr/>
        <p:txBody>
          <a:bodyPr/>
          <a:lstStyle/>
          <a:p>
            <a:fld id="{D28AB786-5EF1-4CD6-8BDA-3829EF9D6B54}" type="slidenum">
              <a:t>16</a:t>
            </a:fld>
            <a:endParaRPr lang="en-US"/>
          </a:p>
        </p:txBody>
      </p:sp>
    </p:spTree>
    <p:extLst>
      <p:ext uri="{BB962C8B-B14F-4D97-AF65-F5344CB8AC3E}">
        <p14:creationId xmlns:p14="http://schemas.microsoft.com/office/powerpoint/2010/main" val="969482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Copilot </a:t>
            </a:r>
            <a:r>
              <a:rPr lang="en-US" dirty="0"/>
              <a:t>exists in Word…we can draft maternal and documents, you can have it open up a document that has already been created and ask </a:t>
            </a:r>
            <a:r>
              <a:rPr lang="en-US"/>
              <a:t>Copilot</a:t>
            </a:r>
            <a:r>
              <a:rPr lang="en-US" dirty="0"/>
              <a:t> to summarize it, get writing </a:t>
            </a:r>
            <a:r>
              <a:rPr lang="en-US" dirty="0" err="1"/>
              <a:t>asssitace</a:t>
            </a:r>
            <a:r>
              <a:rPr lang="en-US" dirty="0"/>
              <a:t> on it, for example if you highlight a paragraph you can have it updated based on a certain tone or style</a:t>
            </a:r>
          </a:p>
          <a:p>
            <a:r>
              <a:rPr lang="en-US" dirty="0"/>
              <a:t>. </a:t>
            </a:r>
          </a:p>
        </p:txBody>
      </p:sp>
    </p:spTree>
    <p:extLst>
      <p:ext uri="{BB962C8B-B14F-4D97-AF65-F5344CB8AC3E}">
        <p14:creationId xmlns:p14="http://schemas.microsoft.com/office/powerpoint/2010/main" val="379000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everything is formatted as a table. Copilot only works with Tables in Excel.</a:t>
            </a:r>
          </a:p>
          <a:p>
            <a:r>
              <a:rPr lang="en-US" dirty="0"/>
              <a:t>This needs to be saved in OneDrive or SharePoint with Auto SAVE Turned on associated with the account.</a:t>
            </a:r>
          </a:p>
          <a:p>
            <a:r>
              <a:rPr lang="en-US" dirty="0"/>
              <a:t>If you do these steps and copilot is grayed out, you might need to update your license.</a:t>
            </a:r>
          </a:p>
          <a:p>
            <a:endParaRPr lang="en-US" dirty="0"/>
          </a:p>
          <a:p>
            <a:r>
              <a:rPr lang="en-US" dirty="0"/>
              <a:t>You also need to know, that it currently doesn’t work with rows. </a:t>
            </a:r>
            <a:r>
              <a:rPr lang="en-US"/>
              <a:t>Just columns.</a:t>
            </a:r>
            <a:endParaRPr lang="en-US" dirty="0"/>
          </a:p>
        </p:txBody>
      </p:sp>
      <p:sp>
        <p:nvSpPr>
          <p:cNvPr id="4" name="Slide Number Placeholder 3"/>
          <p:cNvSpPr>
            <a:spLocks noGrp="1"/>
          </p:cNvSpPr>
          <p:nvPr>
            <p:ph type="sldNum" sz="quarter" idx="5"/>
          </p:nvPr>
        </p:nvSpPr>
        <p:spPr/>
        <p:txBody>
          <a:bodyPr/>
          <a:lstStyle/>
          <a:p>
            <a:fld id="{E04F5821-6A83-C345-A105-0A58D8F28918}" type="slidenum">
              <a:rPr lang="en-US" smtClean="0"/>
              <a:t>19</a:t>
            </a:fld>
            <a:endParaRPr lang="en-US"/>
          </a:p>
        </p:txBody>
      </p:sp>
    </p:spTree>
    <p:extLst>
      <p:ext uri="{BB962C8B-B14F-4D97-AF65-F5344CB8AC3E}">
        <p14:creationId xmlns:p14="http://schemas.microsoft.com/office/powerpoint/2010/main" val="10019851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61616"/>
                </a:solidFill>
                <a:effectLst/>
                <a:latin typeface="Segoe UI" panose="020B0502040204020203" pitchFamily="34" charset="0"/>
              </a:rPr>
              <a:t>Being clear and specific can help you avoid undoing changes that the system made to the wrong items. For example, if you enter a prompt to "Change the button to blue," and you have multiple buttons, Copilot must choose which button without guidance. Instead, if you enter the prompt as "Change Button_1_2 to be blue," your request is more specific on which button to change. In this example, you could be more precise on what you want. Buttons have multiple color options that Copilot can change, and in the previous prompt, Copilot still must choose the color. To be more precise, you could include that you want to change the text color. For example, you could enter the prompt as "Change Button_1_2 text color to be blue".</a:t>
            </a:r>
            <a:endParaRPr lang="en-US" dirty="0"/>
          </a:p>
        </p:txBody>
      </p:sp>
    </p:spTree>
    <p:extLst>
      <p:ext uri="{BB962C8B-B14F-4D97-AF65-F5344CB8AC3E}">
        <p14:creationId xmlns:p14="http://schemas.microsoft.com/office/powerpoint/2010/main" val="2750947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A593C-FD6D-61A7-D126-D82D32D1F6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2DCE44-28F1-B6F1-4788-104CC68C1E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430BEC-ADF6-CB2D-8EAF-2B03EA6CA585}"/>
              </a:ext>
            </a:extLst>
          </p:cNvPr>
          <p:cNvSpPr>
            <a:spLocks noGrp="1"/>
          </p:cNvSpPr>
          <p:nvPr>
            <p:ph type="body" idx="1"/>
          </p:nvPr>
        </p:nvSpPr>
        <p:spPr/>
        <p:txBody>
          <a:bodyPr/>
          <a:lstStyle/>
          <a:p>
            <a:r>
              <a:rPr lang="en-US" dirty="0"/>
              <a:t>Ex 3: change the tone of the text</a:t>
            </a:r>
          </a:p>
          <a:p>
            <a:pPr lvl="1"/>
            <a:r>
              <a:rPr lang="en-US" dirty="0"/>
              <a:t>Auto updated text</a:t>
            </a:r>
          </a:p>
          <a:p>
            <a:pPr lvl="1"/>
            <a:r>
              <a:rPr lang="en-US" dirty="0"/>
              <a:t>Update to casual</a:t>
            </a:r>
          </a:p>
          <a:p>
            <a:pPr lvl="1"/>
            <a:endParaRPr lang="en-US" dirty="0"/>
          </a:p>
          <a:p>
            <a:r>
              <a:rPr lang="en-US" dirty="0"/>
              <a:t>Ex 4: transform Text into a Table</a:t>
            </a:r>
          </a:p>
        </p:txBody>
      </p:sp>
    </p:spTree>
    <p:extLst>
      <p:ext uri="{BB962C8B-B14F-4D97-AF65-F5344CB8AC3E}">
        <p14:creationId xmlns:p14="http://schemas.microsoft.com/office/powerpoint/2010/main" val="786959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 3: change the tone of the text</a:t>
            </a:r>
          </a:p>
          <a:p>
            <a:pPr lvl="1"/>
            <a:r>
              <a:rPr lang="en-US" dirty="0"/>
              <a:t>Auto updated text</a:t>
            </a:r>
          </a:p>
          <a:p>
            <a:pPr lvl="1"/>
            <a:r>
              <a:rPr lang="en-US" dirty="0"/>
              <a:t>Update to casual</a:t>
            </a:r>
          </a:p>
          <a:p>
            <a:pPr lvl="1"/>
            <a:endParaRPr lang="en-US" dirty="0"/>
          </a:p>
          <a:p>
            <a:r>
              <a:rPr lang="en-US" dirty="0"/>
              <a:t>Ex 4: transform Text into a Table</a:t>
            </a:r>
          </a:p>
        </p:txBody>
      </p:sp>
    </p:spTree>
    <p:extLst>
      <p:ext uri="{BB962C8B-B14F-4D97-AF65-F5344CB8AC3E}">
        <p14:creationId xmlns:p14="http://schemas.microsoft.com/office/powerpoint/2010/main" val="41597059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CEECC-EE3B-173C-DFE4-5B27EAC5F7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D295C3-50B1-AF35-30A2-8D6CF67311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66346B-6EC4-5601-8948-FA0891A3A929}"/>
              </a:ext>
            </a:extLst>
          </p:cNvPr>
          <p:cNvSpPr>
            <a:spLocks noGrp="1"/>
          </p:cNvSpPr>
          <p:nvPr>
            <p:ph type="body" idx="1"/>
          </p:nvPr>
        </p:nvSpPr>
        <p:spPr/>
        <p:txBody>
          <a:bodyPr/>
          <a:lstStyle/>
          <a:p>
            <a:r>
              <a:rPr lang="en-US" dirty="0"/>
              <a:t>Its great to ask questions, which can be a lot of back and forth between people. The best way to ask a question is to be as detailed and specific as possible. Be as detailed as possible and reference the column names when writing your questions</a:t>
            </a:r>
          </a:p>
          <a:p>
            <a:r>
              <a:rPr lang="en-US" dirty="0"/>
              <a:t>We don’t need exact instructions to filter, we can just talk to Copilot like a data analysis</a:t>
            </a:r>
          </a:p>
          <a:p>
            <a:endParaRPr lang="en-US" dirty="0"/>
          </a:p>
          <a:p>
            <a:endParaRPr lang="en-US" dirty="0"/>
          </a:p>
        </p:txBody>
      </p:sp>
    </p:spTree>
    <p:extLst>
      <p:ext uri="{BB962C8B-B14F-4D97-AF65-F5344CB8AC3E}">
        <p14:creationId xmlns:p14="http://schemas.microsoft.com/office/powerpoint/2010/main" val="2563912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a blank PowerPoint Deck</a:t>
            </a:r>
          </a:p>
          <a:p>
            <a:pPr marL="0" marR="0" lvl="0" indent="0" defTabSz="228600" eaLnBrk="1" fontAlgn="auto" latinLnBrk="0" hangingPunct="1">
              <a:lnSpc>
                <a:spcPct val="117999"/>
              </a:lnSpc>
              <a:spcBef>
                <a:spcPts val="0"/>
              </a:spcBef>
              <a:spcAft>
                <a:spcPts val="0"/>
              </a:spcAft>
              <a:buClrTx/>
              <a:buSzTx/>
              <a:buFontTx/>
              <a:buNone/>
              <a:tabLst/>
              <a:defRPr/>
            </a:pPr>
            <a:r>
              <a:rPr lang="en-US" dirty="0"/>
              <a:t>	- It creating an entire story for you, not just text and bullet points</a:t>
            </a:r>
          </a:p>
          <a:p>
            <a:pPr marL="171450" marR="0" lvl="0" indent="-171450" defTabSz="228600" eaLnBrk="1" fontAlgn="auto" latinLnBrk="0" hangingPunct="1">
              <a:lnSpc>
                <a:spcPct val="117999"/>
              </a:lnSpc>
              <a:spcBef>
                <a:spcPts val="0"/>
              </a:spcBef>
              <a:spcAft>
                <a:spcPts val="0"/>
              </a:spcAft>
              <a:buClrTx/>
              <a:buSzTx/>
              <a:buFontTx/>
              <a:buChar char="-"/>
              <a:tabLst/>
              <a:defRPr/>
            </a:pPr>
            <a:r>
              <a:rPr lang="en-US" dirty="0"/>
              <a:t>Gives you speaker notes as well</a:t>
            </a:r>
          </a:p>
          <a:p>
            <a:pPr marL="171450" marR="0" lvl="0" indent="-171450" defTabSz="228600" eaLnBrk="1" fontAlgn="auto" latinLnBrk="0" hangingPunct="1">
              <a:lnSpc>
                <a:spcPct val="117999"/>
              </a:lnSpc>
              <a:spcBef>
                <a:spcPts val="0"/>
              </a:spcBef>
              <a:spcAft>
                <a:spcPts val="0"/>
              </a:spcAft>
              <a:buClrTx/>
              <a:buSzTx/>
              <a:buFontTx/>
              <a:buChar char="-"/>
              <a:tabLst/>
              <a:defRPr/>
            </a:pPr>
            <a:r>
              <a:rPr lang="en-US" dirty="0"/>
              <a:t>The more prompts you give it the better it will be</a:t>
            </a:r>
          </a:p>
          <a:p>
            <a:endParaRPr lang="en-US" dirty="0"/>
          </a:p>
        </p:txBody>
      </p:sp>
    </p:spTree>
    <p:extLst>
      <p:ext uri="{BB962C8B-B14F-4D97-AF65-F5344CB8AC3E}">
        <p14:creationId xmlns:p14="http://schemas.microsoft.com/office/powerpoint/2010/main" val="2906879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4F5821-6A83-C345-A105-0A58D8F28918}" type="slidenum">
              <a:rPr lang="en-US" smtClean="0"/>
              <a:t>29</a:t>
            </a:fld>
            <a:endParaRPr lang="en-US"/>
          </a:p>
        </p:txBody>
      </p:sp>
    </p:spTree>
    <p:extLst>
      <p:ext uri="{BB962C8B-B14F-4D97-AF65-F5344CB8AC3E}">
        <p14:creationId xmlns:p14="http://schemas.microsoft.com/office/powerpoint/2010/main" val="21326354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4F5821-6A83-C345-A105-0A58D8F28918}" type="slidenum">
              <a:rPr lang="en-US" smtClean="0"/>
              <a:t>34</a:t>
            </a:fld>
            <a:endParaRPr lang="en-US"/>
          </a:p>
        </p:txBody>
      </p:sp>
    </p:spTree>
    <p:extLst>
      <p:ext uri="{BB962C8B-B14F-4D97-AF65-F5344CB8AC3E}">
        <p14:creationId xmlns:p14="http://schemas.microsoft.com/office/powerpoint/2010/main" val="16178957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Copilot delivers measurable business impact. Studies show up to 40% faster drafting and summarizing. Employees who aren’t experts in Excel or PowerPoint can suddenly do advanced tasks, leading to faster decision-making and better collaboration.</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Adoption requires a thoughtful approach: start with a pilot, build a champions program, then scale across the organization. Training users on effective prompting, setting etiquette, and measuring outcomes are all key to success.</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4F5821-6A83-C345-A105-0A58D8F28918}" type="slidenum">
              <a:rPr lang="en-US" smtClean="0"/>
              <a:t>37</a:t>
            </a:fld>
            <a:endParaRPr lang="en-US"/>
          </a:p>
        </p:txBody>
      </p:sp>
    </p:spTree>
    <p:extLst>
      <p:ext uri="{BB962C8B-B14F-4D97-AF65-F5344CB8AC3E}">
        <p14:creationId xmlns:p14="http://schemas.microsoft.com/office/powerpoint/2010/main" val="19968954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4F5821-6A83-C345-A105-0A58D8F28918}" type="slidenum">
              <a:rPr lang="en-US" smtClean="0"/>
              <a:t>39</a:t>
            </a:fld>
            <a:endParaRPr lang="en-US"/>
          </a:p>
        </p:txBody>
      </p:sp>
    </p:spTree>
    <p:extLst>
      <p:ext uri="{BB962C8B-B14F-4D97-AF65-F5344CB8AC3E}">
        <p14:creationId xmlns:p14="http://schemas.microsoft.com/office/powerpoint/2010/main" val="25707392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Only" preserve="1">
  <p:cSld name="Title_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61269-7E15-CC85-EB0F-C427B2193726}"/>
              </a:ext>
            </a:extLst>
          </p:cNvPr>
          <p:cNvSpPr>
            <a:spLocks noGrp="1"/>
          </p:cNvSpPr>
          <p:nvPr>
            <p:ph type="title"/>
          </p:nvPr>
        </p:nvSpPr>
        <p:spPr>
          <a:xfrm>
            <a:off x="748259" y="2766219"/>
            <a:ext cx="4723151" cy="1325563"/>
          </a:xfrm>
          <a:prstGeom prst="rect">
            <a:avLst/>
          </a:prstGeom>
        </p:spPr>
        <p:txBody>
          <a:bodyPr/>
          <a:lstStyle>
            <a:lvl1pPr>
              <a:defRPr baseline="0">
                <a:solidFill>
                  <a:schemeClr val="tx2"/>
                </a:solidFill>
              </a:defRPr>
            </a:lvl1pPr>
          </a:lstStyle>
          <a:p>
            <a:r>
              <a:rPr lang="en-US"/>
              <a:t>Click to edit Master title style</a:t>
            </a:r>
          </a:p>
        </p:txBody>
      </p:sp>
      <p:pic>
        <p:nvPicPr>
          <p:cNvPr id="12" name="Picture 11" descr="A pattern of blue lines on a black background&#10;&#10;Description automatically generated">
            <a:extLst>
              <a:ext uri="{FF2B5EF4-FFF2-40B4-BE49-F238E27FC236}">
                <a16:creationId xmlns:a16="http://schemas.microsoft.com/office/drawing/2014/main" id="{CE0AC411-4BC8-4DCD-410D-2F4684C9ECEB}"/>
              </a:ext>
            </a:extLst>
          </p:cNvPr>
          <p:cNvPicPr>
            <a:picLocks noChangeAspect="1"/>
          </p:cNvPicPr>
          <p:nvPr userDrawn="1"/>
        </p:nvPicPr>
        <p:blipFill>
          <a:blip r:embed="rId2"/>
          <a:srcRect t="15997" r="50000" b="15997"/>
          <a:stretch/>
        </p:blipFill>
        <p:spPr>
          <a:xfrm>
            <a:off x="5640219" y="1"/>
            <a:ext cx="6551781" cy="6858000"/>
          </a:xfrm>
          <a:prstGeom prst="rect">
            <a:avLst/>
          </a:prstGeom>
        </p:spPr>
      </p:pic>
      <p:pic>
        <p:nvPicPr>
          <p:cNvPr id="20" name="Picture 19" descr="A blue circle with white letters&#10;&#10;Description automatically generated">
            <a:extLst>
              <a:ext uri="{FF2B5EF4-FFF2-40B4-BE49-F238E27FC236}">
                <a16:creationId xmlns:a16="http://schemas.microsoft.com/office/drawing/2014/main" id="{40FC7834-9104-D9E3-8583-D6EF963A29C5}"/>
              </a:ext>
            </a:extLst>
          </p:cNvPr>
          <p:cNvPicPr>
            <a:picLocks noChangeAspect="1"/>
          </p:cNvPicPr>
          <p:nvPr userDrawn="1"/>
        </p:nvPicPr>
        <p:blipFill>
          <a:blip r:embed="rId3"/>
          <a:stretch>
            <a:fillRect/>
          </a:stretch>
        </p:blipFill>
        <p:spPr>
          <a:xfrm>
            <a:off x="748259" y="938306"/>
            <a:ext cx="659200" cy="652673"/>
          </a:xfrm>
          <a:prstGeom prst="rect">
            <a:avLst/>
          </a:prstGeom>
        </p:spPr>
      </p:pic>
    </p:spTree>
    <p:extLst>
      <p:ext uri="{BB962C8B-B14F-4D97-AF65-F5344CB8AC3E}">
        <p14:creationId xmlns:p14="http://schemas.microsoft.com/office/powerpoint/2010/main" val="1682742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Only" preserve="1">
  <p:cSld name="Title_Dark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61269-7E15-CC85-EB0F-C427B2193726}"/>
              </a:ext>
            </a:extLst>
          </p:cNvPr>
          <p:cNvSpPr>
            <a:spLocks noGrp="1"/>
          </p:cNvSpPr>
          <p:nvPr>
            <p:ph type="title"/>
          </p:nvPr>
        </p:nvSpPr>
        <p:spPr>
          <a:xfrm>
            <a:off x="748259" y="2766219"/>
            <a:ext cx="4723151" cy="1325563"/>
          </a:xfrm>
          <a:prstGeom prst="rect">
            <a:avLst/>
          </a:prstGeom>
        </p:spPr>
        <p:txBody>
          <a:bodyPr/>
          <a:lstStyle>
            <a:lvl1pPr>
              <a:defRPr baseline="0">
                <a:solidFill>
                  <a:schemeClr val="bg1"/>
                </a:solidFill>
              </a:defRPr>
            </a:lvl1pPr>
          </a:lstStyle>
          <a:p>
            <a:r>
              <a:rPr lang="en-US"/>
              <a:t>Click to edit Master title style</a:t>
            </a:r>
          </a:p>
        </p:txBody>
      </p:sp>
      <p:pic>
        <p:nvPicPr>
          <p:cNvPr id="12" name="Picture 11" descr="A pattern of blue lines on a black background&#10;&#10;Description automatically generated">
            <a:extLst>
              <a:ext uri="{FF2B5EF4-FFF2-40B4-BE49-F238E27FC236}">
                <a16:creationId xmlns:a16="http://schemas.microsoft.com/office/drawing/2014/main" id="{CE0AC411-4BC8-4DCD-410D-2F4684C9ECEB}"/>
              </a:ext>
            </a:extLst>
          </p:cNvPr>
          <p:cNvPicPr>
            <a:picLocks noChangeAspect="1"/>
          </p:cNvPicPr>
          <p:nvPr userDrawn="1"/>
        </p:nvPicPr>
        <p:blipFill>
          <a:blip r:embed="rId2"/>
          <a:srcRect t="15997" r="53478" b="15997"/>
          <a:stretch/>
        </p:blipFill>
        <p:spPr>
          <a:xfrm>
            <a:off x="6096001" y="1"/>
            <a:ext cx="6095999" cy="6858000"/>
          </a:xfrm>
          <a:prstGeom prst="rect">
            <a:avLst/>
          </a:prstGeom>
        </p:spPr>
      </p:pic>
    </p:spTree>
    <p:extLst>
      <p:ext uri="{BB962C8B-B14F-4D97-AF65-F5344CB8AC3E}">
        <p14:creationId xmlns:p14="http://schemas.microsoft.com/office/powerpoint/2010/main" val="1283683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Only" preserve="1">
  <p:cSld name="Heading_Dark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61269-7E15-CC85-EB0F-C427B2193726}"/>
              </a:ext>
            </a:extLst>
          </p:cNvPr>
          <p:cNvSpPr>
            <a:spLocks noGrp="1"/>
          </p:cNvSpPr>
          <p:nvPr>
            <p:ph type="title"/>
          </p:nvPr>
        </p:nvSpPr>
        <p:spPr>
          <a:xfrm>
            <a:off x="6643221" y="2766217"/>
            <a:ext cx="4723151" cy="1325563"/>
          </a:xfrm>
          <a:prstGeom prst="rect">
            <a:avLst/>
          </a:prstGeom>
        </p:spPr>
        <p:txBody>
          <a:bodyPr/>
          <a:lstStyle>
            <a:lvl1pPr>
              <a:defRPr baseline="0">
                <a:solidFill>
                  <a:schemeClr val="bg1"/>
                </a:solidFill>
              </a:defRPr>
            </a:lvl1pPr>
          </a:lstStyle>
          <a:p>
            <a:r>
              <a:rPr lang="en-US"/>
              <a:t>Click to edit Master title style</a:t>
            </a:r>
          </a:p>
        </p:txBody>
      </p:sp>
      <p:pic>
        <p:nvPicPr>
          <p:cNvPr id="3" name="Picture 2" descr="A pattern of blue lines on a black background&#10;&#10;Description automatically generated">
            <a:extLst>
              <a:ext uri="{FF2B5EF4-FFF2-40B4-BE49-F238E27FC236}">
                <a16:creationId xmlns:a16="http://schemas.microsoft.com/office/drawing/2014/main" id="{6EBD0793-C1C7-F138-BB8D-DB705CBBA83F}"/>
              </a:ext>
            </a:extLst>
          </p:cNvPr>
          <p:cNvPicPr>
            <a:picLocks noChangeAspect="1"/>
          </p:cNvPicPr>
          <p:nvPr userDrawn="1"/>
        </p:nvPicPr>
        <p:blipFill>
          <a:blip r:embed="rId2"/>
          <a:srcRect l="56732" t="16694" b="16694"/>
          <a:stretch/>
        </p:blipFill>
        <p:spPr>
          <a:xfrm>
            <a:off x="0" y="-1"/>
            <a:ext cx="5788265" cy="6858001"/>
          </a:xfrm>
          <a:prstGeom prst="rect">
            <a:avLst/>
          </a:prstGeom>
        </p:spPr>
      </p:pic>
    </p:spTree>
    <p:extLst>
      <p:ext uri="{BB962C8B-B14F-4D97-AF65-F5344CB8AC3E}">
        <p14:creationId xmlns:p14="http://schemas.microsoft.com/office/powerpoint/2010/main" val="1778751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bheading_White">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EEF14E4-DBFD-4F4A-A4D6-F47CEE779D37}"/>
              </a:ext>
            </a:extLst>
          </p:cNvPr>
          <p:cNvSpPr>
            <a:spLocks noGrp="1"/>
          </p:cNvSpPr>
          <p:nvPr>
            <p:ph type="sldNum" sz="quarter" idx="12"/>
          </p:nvPr>
        </p:nvSpPr>
        <p:spPr>
          <a:xfrm>
            <a:off x="8610600" y="6356350"/>
            <a:ext cx="2743200" cy="365125"/>
          </a:xfrm>
          <a:prstGeom prst="rect">
            <a:avLst/>
          </a:prstGeom>
        </p:spPr>
        <p:txBody>
          <a:bodyPr/>
          <a:lstStyle/>
          <a:p>
            <a:fld id="{3B57E210-4A0D-CF4B-B4CC-2152D1A6D011}" type="slidenum">
              <a:rPr lang="en-US" smtClean="0"/>
              <a:t>‹#›</a:t>
            </a:fld>
            <a:endParaRPr lang="en-US"/>
          </a:p>
        </p:txBody>
      </p:sp>
      <p:pic>
        <p:nvPicPr>
          <p:cNvPr id="11" name="Picture 10" descr="A pattern of blue lines on a black background&#10;&#10;Description automatically generated">
            <a:extLst>
              <a:ext uri="{FF2B5EF4-FFF2-40B4-BE49-F238E27FC236}">
                <a16:creationId xmlns:a16="http://schemas.microsoft.com/office/drawing/2014/main" id="{A54B0C29-8FA6-DAB4-1EDC-63C2EED9B522}"/>
              </a:ext>
            </a:extLst>
          </p:cNvPr>
          <p:cNvPicPr>
            <a:picLocks noChangeAspect="1"/>
          </p:cNvPicPr>
          <p:nvPr userDrawn="1"/>
        </p:nvPicPr>
        <p:blipFill rotWithShape="1">
          <a:blip r:embed="rId2"/>
          <a:srcRect t="-2" r="52713" b="83682"/>
          <a:stretch/>
        </p:blipFill>
        <p:spPr>
          <a:xfrm>
            <a:off x="-405055" y="4285129"/>
            <a:ext cx="6196255" cy="1645920"/>
          </a:xfrm>
          <a:prstGeom prst="rect">
            <a:avLst/>
          </a:prstGeom>
        </p:spPr>
      </p:pic>
      <p:pic>
        <p:nvPicPr>
          <p:cNvPr id="4" name="Gradient Bar" descr="preencoded.png">
            <a:extLst>
              <a:ext uri="{FF2B5EF4-FFF2-40B4-BE49-F238E27FC236}">
                <a16:creationId xmlns:a16="http://schemas.microsoft.com/office/drawing/2014/main" id="{41A28CAD-AFAD-3867-EECE-661AC3EB030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0" y="0"/>
            <a:ext cx="12192000" cy="101600"/>
          </a:xfrm>
          <a:prstGeom prst="rect">
            <a:avLst/>
          </a:prstGeom>
        </p:spPr>
      </p:pic>
    </p:spTree>
    <p:extLst>
      <p:ext uri="{BB962C8B-B14F-4D97-AF65-F5344CB8AC3E}">
        <p14:creationId xmlns:p14="http://schemas.microsoft.com/office/powerpoint/2010/main" val="1561647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ubhead_Blue Righ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6F22AD-79C6-3E80-13E4-881BBD1AE63A}"/>
              </a:ext>
            </a:extLst>
          </p:cNvPr>
          <p:cNvSpPr/>
          <p:nvPr userDrawn="1"/>
        </p:nvSpPr>
        <p:spPr>
          <a:xfrm>
            <a:off x="609600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pattern of blue lines on a black background&#10;&#10;Description automatically generated">
            <a:extLst>
              <a:ext uri="{FF2B5EF4-FFF2-40B4-BE49-F238E27FC236}">
                <a16:creationId xmlns:a16="http://schemas.microsoft.com/office/drawing/2014/main" id="{DE2DDF57-89B2-A78F-A1BC-85B3612DF122}"/>
              </a:ext>
            </a:extLst>
          </p:cNvPr>
          <p:cNvPicPr>
            <a:picLocks noChangeAspect="1"/>
          </p:cNvPicPr>
          <p:nvPr userDrawn="1"/>
        </p:nvPicPr>
        <p:blipFill rotWithShape="1">
          <a:blip r:embed="rId2"/>
          <a:srcRect t="-2" r="52713" b="83682"/>
          <a:stretch/>
        </p:blipFill>
        <p:spPr>
          <a:xfrm>
            <a:off x="-405055" y="4285129"/>
            <a:ext cx="6196255" cy="1645920"/>
          </a:xfrm>
          <a:prstGeom prst="rect">
            <a:avLst/>
          </a:prstGeom>
        </p:spPr>
      </p:pic>
    </p:spTree>
    <p:extLst>
      <p:ext uri="{BB962C8B-B14F-4D97-AF65-F5344CB8AC3E}">
        <p14:creationId xmlns:p14="http://schemas.microsoft.com/office/powerpoint/2010/main" val="741748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ubhead_Dark Blue Righ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6F22AD-79C6-3E80-13E4-881BBD1AE63A}"/>
              </a:ext>
            </a:extLst>
          </p:cNvPr>
          <p:cNvSpPr/>
          <p:nvPr userDrawn="1"/>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attern of blue lines on a black background&#10;&#10;Description automatically generated">
            <a:extLst>
              <a:ext uri="{FF2B5EF4-FFF2-40B4-BE49-F238E27FC236}">
                <a16:creationId xmlns:a16="http://schemas.microsoft.com/office/drawing/2014/main" id="{C5A9FD9D-1193-D638-1136-B0090E0D3E92}"/>
              </a:ext>
            </a:extLst>
          </p:cNvPr>
          <p:cNvPicPr>
            <a:picLocks noChangeAspect="1"/>
          </p:cNvPicPr>
          <p:nvPr userDrawn="1"/>
        </p:nvPicPr>
        <p:blipFill rotWithShape="1">
          <a:blip r:embed="rId2"/>
          <a:srcRect t="-2" r="52713" b="83682"/>
          <a:stretch/>
        </p:blipFill>
        <p:spPr>
          <a:xfrm>
            <a:off x="-405055" y="4285129"/>
            <a:ext cx="6196255" cy="1645920"/>
          </a:xfrm>
          <a:prstGeom prst="rect">
            <a:avLst/>
          </a:prstGeom>
        </p:spPr>
      </p:pic>
    </p:spTree>
    <p:extLst>
      <p:ext uri="{BB962C8B-B14F-4D97-AF65-F5344CB8AC3E}">
        <p14:creationId xmlns:p14="http://schemas.microsoft.com/office/powerpoint/2010/main" val="4212581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ubhead_Grey Righ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6F22AD-79C6-3E80-13E4-881BBD1AE63A}"/>
              </a:ext>
            </a:extLst>
          </p:cNvPr>
          <p:cNvSpPr/>
          <p:nvPr userDrawn="1"/>
        </p:nvSpPr>
        <p:spPr>
          <a:xfrm>
            <a:off x="6096000" y="0"/>
            <a:ext cx="6096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attern of blue lines on a black background&#10;&#10;Description automatically generated">
            <a:extLst>
              <a:ext uri="{FF2B5EF4-FFF2-40B4-BE49-F238E27FC236}">
                <a16:creationId xmlns:a16="http://schemas.microsoft.com/office/drawing/2014/main" id="{415A1732-9C18-8091-70E9-143B4069E54A}"/>
              </a:ext>
            </a:extLst>
          </p:cNvPr>
          <p:cNvPicPr>
            <a:picLocks noChangeAspect="1"/>
          </p:cNvPicPr>
          <p:nvPr userDrawn="1"/>
        </p:nvPicPr>
        <p:blipFill rotWithShape="1">
          <a:blip r:embed="rId2"/>
          <a:srcRect t="-2" r="52713" b="83682"/>
          <a:stretch/>
        </p:blipFill>
        <p:spPr>
          <a:xfrm>
            <a:off x="-405055" y="4285129"/>
            <a:ext cx="6196255" cy="1645920"/>
          </a:xfrm>
          <a:prstGeom prst="rect">
            <a:avLst/>
          </a:prstGeom>
        </p:spPr>
      </p:pic>
    </p:spTree>
    <p:extLst>
      <p:ext uri="{BB962C8B-B14F-4D97-AF65-F5344CB8AC3E}">
        <p14:creationId xmlns:p14="http://schemas.microsoft.com/office/powerpoint/2010/main" val="162388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ubhead_Grey Lef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6F22AD-79C6-3E80-13E4-881BBD1AE63A}"/>
              </a:ext>
            </a:extLst>
          </p:cNvPr>
          <p:cNvSpPr/>
          <p:nvPr userDrawn="1"/>
        </p:nvSpPr>
        <p:spPr>
          <a:xfrm>
            <a:off x="0" y="0"/>
            <a:ext cx="6096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attern of blue lines on a black background&#10;&#10;Description automatically generated">
            <a:extLst>
              <a:ext uri="{FF2B5EF4-FFF2-40B4-BE49-F238E27FC236}">
                <a16:creationId xmlns:a16="http://schemas.microsoft.com/office/drawing/2014/main" id="{415A1732-9C18-8091-70E9-143B4069E54A}"/>
              </a:ext>
            </a:extLst>
          </p:cNvPr>
          <p:cNvPicPr>
            <a:picLocks noChangeAspect="1"/>
          </p:cNvPicPr>
          <p:nvPr userDrawn="1"/>
        </p:nvPicPr>
        <p:blipFill rotWithShape="1">
          <a:blip r:embed="rId2"/>
          <a:srcRect t="-2" r="52713" b="83682"/>
          <a:stretch/>
        </p:blipFill>
        <p:spPr>
          <a:xfrm>
            <a:off x="-405055" y="4285129"/>
            <a:ext cx="6196255" cy="1645920"/>
          </a:xfrm>
          <a:prstGeom prst="rect">
            <a:avLst/>
          </a:prstGeom>
        </p:spPr>
      </p:pic>
      <p:sp>
        <p:nvSpPr>
          <p:cNvPr id="2" name="Title 1">
            <a:extLst>
              <a:ext uri="{FF2B5EF4-FFF2-40B4-BE49-F238E27FC236}">
                <a16:creationId xmlns:a16="http://schemas.microsoft.com/office/drawing/2014/main" id="{650F5AD3-05AA-F4C3-1223-32D7794C833C}"/>
              </a:ext>
            </a:extLst>
          </p:cNvPr>
          <p:cNvSpPr txBox="1">
            <a:spLocks/>
          </p:cNvSpPr>
          <p:nvPr userDrawn="1"/>
        </p:nvSpPr>
        <p:spPr>
          <a:xfrm>
            <a:off x="636333" y="2327827"/>
            <a:ext cx="4326784" cy="637417"/>
          </a:xfrm>
          <a:prstGeom prst="rect">
            <a:avLst/>
          </a:prstGeom>
        </p:spPr>
        <p:txBody>
          <a:bodyPr lIns="91440" tIns="45720" rIns="91440" bIns="45720" anchor="t"/>
          <a:lstStyle>
            <a:defPPr>
              <a:defRPr lang="en-US"/>
            </a:defPPr>
            <a:lvl1pPr>
              <a:lnSpc>
                <a:spcPct val="90000"/>
              </a:lnSpc>
              <a:spcBef>
                <a:spcPct val="0"/>
              </a:spcBef>
              <a:buNone/>
              <a:defRPr sz="4400" b="0" baseline="0">
                <a:solidFill>
                  <a:srgbClr val="5B646E"/>
                </a:solidFill>
                <a:latin typeface="Arial" panose="020B0604020202020204" pitchFamily="34" charset="0"/>
                <a:ea typeface="+mj-ea"/>
                <a:cs typeface="Arial" panose="020B0604020202020204" pitchFamily="34" charset="0"/>
              </a:defRPr>
            </a:lvl1pPr>
          </a:lstStyle>
          <a:p>
            <a:r>
              <a:rPr lang="en-US" sz="4800">
                <a:solidFill>
                  <a:srgbClr val="434A52"/>
                </a:solidFill>
                <a:latin typeface="Arial"/>
                <a:cs typeface="Arial"/>
              </a:rPr>
              <a:t> </a:t>
            </a:r>
          </a:p>
        </p:txBody>
      </p:sp>
    </p:spTree>
    <p:extLst>
      <p:ext uri="{BB962C8B-B14F-4D97-AF65-F5344CB8AC3E}">
        <p14:creationId xmlns:p14="http://schemas.microsoft.com/office/powerpoint/2010/main" val="1279963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ubhead_Dark Blue">
    <p:bg>
      <p:bgRef idx="1001">
        <a:schemeClr val="bg1"/>
      </p:bgRef>
    </p:bg>
    <p:spTree>
      <p:nvGrpSpPr>
        <p:cNvPr id="1" name=""/>
        <p:cNvGrpSpPr/>
        <p:nvPr/>
      </p:nvGrpSpPr>
      <p:grpSpPr>
        <a:xfrm>
          <a:off x="0" y="0"/>
          <a:ext cx="0" cy="0"/>
          <a:chOff x="0" y="0"/>
          <a:chExt cx="0" cy="0"/>
        </a:xfrm>
      </p:grpSpPr>
      <p:pic>
        <p:nvPicPr>
          <p:cNvPr id="2" name="Picture 1" descr="A pattern of blue lines on a black background&#10;&#10;Description automatically generated">
            <a:extLst>
              <a:ext uri="{FF2B5EF4-FFF2-40B4-BE49-F238E27FC236}">
                <a16:creationId xmlns:a16="http://schemas.microsoft.com/office/drawing/2014/main" id="{C5A9FD9D-1193-D638-1136-B0090E0D3E92}"/>
              </a:ext>
            </a:extLst>
          </p:cNvPr>
          <p:cNvPicPr>
            <a:picLocks noChangeAspect="1"/>
          </p:cNvPicPr>
          <p:nvPr userDrawn="1"/>
        </p:nvPicPr>
        <p:blipFill rotWithShape="1">
          <a:blip r:embed="rId2"/>
          <a:srcRect l="3092" t="-2" r="52712" b="83682"/>
          <a:stretch/>
        </p:blipFill>
        <p:spPr>
          <a:xfrm>
            <a:off x="0" y="4285129"/>
            <a:ext cx="5791200" cy="1645920"/>
          </a:xfrm>
          <a:prstGeom prst="rect">
            <a:avLst/>
          </a:prstGeom>
        </p:spPr>
      </p:pic>
    </p:spTree>
    <p:extLst>
      <p:ext uri="{BB962C8B-B14F-4D97-AF65-F5344CB8AC3E}">
        <p14:creationId xmlns:p14="http://schemas.microsoft.com/office/powerpoint/2010/main" val="1159836803"/>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_Blue Righ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6F22AD-79C6-3E80-13E4-881BBD1AE63A}"/>
              </a:ext>
            </a:extLst>
          </p:cNvPr>
          <p:cNvSpPr/>
          <p:nvPr userDrawn="1"/>
        </p:nvSpPr>
        <p:spPr>
          <a:xfrm>
            <a:off x="609600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pattern of blue lines on a black background&#10;&#10;Description automatically generated">
            <a:extLst>
              <a:ext uri="{FF2B5EF4-FFF2-40B4-BE49-F238E27FC236}">
                <a16:creationId xmlns:a16="http://schemas.microsoft.com/office/drawing/2014/main" id="{DE2DDF57-89B2-A78F-A1BC-85B3612DF122}"/>
              </a:ext>
            </a:extLst>
          </p:cNvPr>
          <p:cNvPicPr>
            <a:picLocks noChangeAspect="1"/>
          </p:cNvPicPr>
          <p:nvPr userDrawn="1"/>
        </p:nvPicPr>
        <p:blipFill rotWithShape="1">
          <a:blip r:embed="rId2"/>
          <a:srcRect t="-2" r="52713" b="83682"/>
          <a:stretch/>
        </p:blipFill>
        <p:spPr>
          <a:xfrm>
            <a:off x="8255672" y="4285129"/>
            <a:ext cx="6196255" cy="1645920"/>
          </a:xfrm>
          <a:prstGeom prst="rect">
            <a:avLst/>
          </a:prstGeom>
        </p:spPr>
      </p:pic>
    </p:spTree>
    <p:extLst>
      <p:ext uri="{BB962C8B-B14F-4D97-AF65-F5344CB8AC3E}">
        <p14:creationId xmlns:p14="http://schemas.microsoft.com/office/powerpoint/2010/main" val="4212274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ank_Blue Right + Left">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6F22AD-79C6-3E80-13E4-881BBD1AE63A}"/>
              </a:ext>
            </a:extLst>
          </p:cNvPr>
          <p:cNvSpPr/>
          <p:nvPr userDrawn="1"/>
        </p:nvSpPr>
        <p:spPr>
          <a:xfrm>
            <a:off x="609600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7083120"/>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ank_Grey Righ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6F22AD-79C6-3E80-13E4-881BBD1AE63A}"/>
              </a:ext>
            </a:extLst>
          </p:cNvPr>
          <p:cNvSpPr/>
          <p:nvPr userDrawn="1"/>
        </p:nvSpPr>
        <p:spPr>
          <a:xfrm>
            <a:off x="6096000" y="0"/>
            <a:ext cx="6096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3252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lank_banner_white">
    <p:bg>
      <p:bgRef idx="1001">
        <a:schemeClr val="bg1"/>
      </p:bgRef>
    </p:bg>
    <p:spTree>
      <p:nvGrpSpPr>
        <p:cNvPr id="1" name=""/>
        <p:cNvGrpSpPr/>
        <p:nvPr/>
      </p:nvGrpSpPr>
      <p:grpSpPr>
        <a:xfrm>
          <a:off x="0" y="0"/>
          <a:ext cx="0" cy="0"/>
          <a:chOff x="0" y="0"/>
          <a:chExt cx="0" cy="0"/>
        </a:xfrm>
      </p:grpSpPr>
      <p:pic>
        <p:nvPicPr>
          <p:cNvPr id="3" name="Gradient Bar" descr="preencoded.png">
            <a:extLst>
              <a:ext uri="{FF2B5EF4-FFF2-40B4-BE49-F238E27FC236}">
                <a16:creationId xmlns:a16="http://schemas.microsoft.com/office/drawing/2014/main" id="{87113F1F-79FF-4C80-9834-279F86B0E26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101600"/>
          </a:xfrm>
          <a:prstGeom prst="rect">
            <a:avLst/>
          </a:prstGeom>
        </p:spPr>
      </p:pic>
    </p:spTree>
    <p:extLst>
      <p:ext uri="{BB962C8B-B14F-4D97-AF65-F5344CB8AC3E}">
        <p14:creationId xmlns:p14="http://schemas.microsoft.com/office/powerpoint/2010/main" val="80296304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_banner_grey">
    <p:bg>
      <p:bgPr>
        <a:solidFill>
          <a:schemeClr val="bg1">
            <a:lumMod val="95000"/>
          </a:schemeClr>
        </a:solidFill>
        <a:effectLst/>
      </p:bgPr>
    </p:bg>
    <p:spTree>
      <p:nvGrpSpPr>
        <p:cNvPr id="1" name=""/>
        <p:cNvGrpSpPr/>
        <p:nvPr/>
      </p:nvGrpSpPr>
      <p:grpSpPr>
        <a:xfrm>
          <a:off x="0" y="0"/>
          <a:ext cx="0" cy="0"/>
          <a:chOff x="0" y="0"/>
          <a:chExt cx="0" cy="0"/>
        </a:xfrm>
      </p:grpSpPr>
      <p:pic>
        <p:nvPicPr>
          <p:cNvPr id="3" name="Gradient Bar" descr="preencoded.png">
            <a:extLst>
              <a:ext uri="{FF2B5EF4-FFF2-40B4-BE49-F238E27FC236}">
                <a16:creationId xmlns:a16="http://schemas.microsoft.com/office/drawing/2014/main" id="{87113F1F-79FF-4C80-9834-279F86B0E26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101600"/>
          </a:xfrm>
          <a:prstGeom prst="rect">
            <a:avLst/>
          </a:prstGeom>
        </p:spPr>
      </p:pic>
    </p:spTree>
    <p:extLst>
      <p:ext uri="{BB962C8B-B14F-4D97-AF65-F5344CB8AC3E}">
        <p14:creationId xmlns:p14="http://schemas.microsoft.com/office/powerpoint/2010/main" val="26376147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ank_dark blu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7271097"/>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lank_blue">
    <p:bg>
      <p:bgPr>
        <a:solidFill>
          <a:schemeClr val="accent2"/>
        </a:solidFill>
        <a:effectLst/>
      </p:bgPr>
    </p:bg>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00E8D06A-453A-90AB-0C09-55F09575BCDE}"/>
              </a:ext>
            </a:extLst>
          </p:cNvPr>
          <p:cNvSpPr>
            <a:spLocks noGrp="1"/>
          </p:cNvSpPr>
          <p:nvPr>
            <p:ph type="body" sz="quarter" idx="14" hasCustomPrompt="1"/>
          </p:nvPr>
        </p:nvSpPr>
        <p:spPr>
          <a:xfrm>
            <a:off x="847725" y="641350"/>
            <a:ext cx="5368249" cy="535698"/>
          </a:xfrm>
          <a:prstGeom prst="rect">
            <a:avLst/>
          </a:prstGeom>
        </p:spPr>
        <p:txBody>
          <a:bodyPr/>
          <a:lstStyle>
            <a:lvl1pPr marL="0" indent="0">
              <a:buNone/>
              <a:defRPr>
                <a:solidFill>
                  <a:schemeClr val="bg2"/>
                </a:solidFill>
              </a:defRPr>
            </a:lvl1pPr>
            <a:lvl2pPr marL="457200" indent="0">
              <a:buNone/>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Title</a:t>
            </a:r>
          </a:p>
        </p:txBody>
      </p:sp>
      <p:sp>
        <p:nvSpPr>
          <p:cNvPr id="22" name="Text Placeholder 20">
            <a:extLst>
              <a:ext uri="{FF2B5EF4-FFF2-40B4-BE49-F238E27FC236}">
                <a16:creationId xmlns:a16="http://schemas.microsoft.com/office/drawing/2014/main" id="{32255CA6-B274-B027-2C7E-0E7EFAE6737E}"/>
              </a:ext>
            </a:extLst>
          </p:cNvPr>
          <p:cNvSpPr>
            <a:spLocks noGrp="1"/>
          </p:cNvSpPr>
          <p:nvPr>
            <p:ph type="body" sz="quarter" idx="15" hasCustomPrompt="1"/>
          </p:nvPr>
        </p:nvSpPr>
        <p:spPr>
          <a:xfrm>
            <a:off x="847725" y="1234737"/>
            <a:ext cx="5368249" cy="535698"/>
          </a:xfrm>
          <a:prstGeom prst="rect">
            <a:avLst/>
          </a:prstGeom>
        </p:spPr>
        <p:txBody>
          <a:bodyPr>
            <a:normAutofit/>
          </a:bodyPr>
          <a:lstStyle>
            <a:lvl1pPr marL="0" indent="0">
              <a:buNone/>
              <a:defRPr sz="2000">
                <a:solidFill>
                  <a:schemeClr val="bg2">
                    <a:lumMod val="90000"/>
                  </a:schemeClr>
                </a:solidFill>
              </a:defRPr>
            </a:lvl1pPr>
            <a:lvl2pPr marL="457200" indent="0">
              <a:buNone/>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Body</a:t>
            </a:r>
          </a:p>
        </p:txBody>
      </p:sp>
    </p:spTree>
    <p:extLst>
      <p:ext uri="{BB962C8B-B14F-4D97-AF65-F5344CB8AC3E}">
        <p14:creationId xmlns:p14="http://schemas.microsoft.com/office/powerpoint/2010/main" val="93304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with Picture">
    <p:bg>
      <p:bgPr>
        <a:solidFill>
          <a:srgbClr val="14417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2E2C8-0941-5746-8BAA-6A5B4D8EFFE0}"/>
              </a:ext>
            </a:extLst>
          </p:cNvPr>
          <p:cNvSpPr>
            <a:spLocks noGrp="1"/>
          </p:cNvSpPr>
          <p:nvPr>
            <p:ph type="title"/>
          </p:nvPr>
        </p:nvSpPr>
        <p:spPr>
          <a:xfrm>
            <a:off x="471948" y="5085287"/>
            <a:ext cx="7359651" cy="681334"/>
          </a:xfrm>
        </p:spPr>
        <p:txBody>
          <a:bodyPr>
            <a:normAutofit/>
          </a:bodyPr>
          <a:lstStyle>
            <a:lvl1pPr algn="l">
              <a:defRPr sz="3600">
                <a:solidFill>
                  <a:schemeClr val="bg1"/>
                </a:solidFill>
              </a:defRPr>
            </a:lvl1pPr>
          </a:lstStyle>
          <a:p>
            <a:r>
              <a:rPr lang="en-US"/>
              <a:t>Click to edit Master title style</a:t>
            </a:r>
          </a:p>
        </p:txBody>
      </p:sp>
      <p:sp>
        <p:nvSpPr>
          <p:cNvPr id="5" name="Text Placeholder 4">
            <a:extLst>
              <a:ext uri="{FF2B5EF4-FFF2-40B4-BE49-F238E27FC236}">
                <a16:creationId xmlns:a16="http://schemas.microsoft.com/office/drawing/2014/main" id="{AEEE28DC-CBD6-F346-923D-D71E40295F9D}"/>
              </a:ext>
            </a:extLst>
          </p:cNvPr>
          <p:cNvSpPr>
            <a:spLocks noGrp="1"/>
          </p:cNvSpPr>
          <p:nvPr>
            <p:ph type="body" sz="quarter" idx="11"/>
          </p:nvPr>
        </p:nvSpPr>
        <p:spPr>
          <a:xfrm>
            <a:off x="471948" y="5817857"/>
            <a:ext cx="7359651" cy="413135"/>
          </a:xfrm>
        </p:spPr>
        <p:txBody>
          <a:bodyPr anchor="ctr">
            <a:normAutofit/>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7" name="Picture Placeholder 6">
            <a:extLst>
              <a:ext uri="{FF2B5EF4-FFF2-40B4-BE49-F238E27FC236}">
                <a16:creationId xmlns:a16="http://schemas.microsoft.com/office/drawing/2014/main" id="{17C38919-0A0B-F549-A60F-847CF6DACD88}"/>
              </a:ext>
            </a:extLst>
          </p:cNvPr>
          <p:cNvSpPr>
            <a:spLocks noGrp="1"/>
          </p:cNvSpPr>
          <p:nvPr>
            <p:ph type="pic" sz="quarter" idx="12"/>
          </p:nvPr>
        </p:nvSpPr>
        <p:spPr>
          <a:xfrm>
            <a:off x="0" y="1"/>
            <a:ext cx="12192000" cy="4439444"/>
          </a:xfrm>
        </p:spPr>
        <p:txBody>
          <a:bodyPr/>
          <a:lstStyle/>
          <a:p>
            <a:endParaRPr lang="en-US"/>
          </a:p>
        </p:txBody>
      </p:sp>
      <p:pic>
        <p:nvPicPr>
          <p:cNvPr id="12" name="Picture 11" descr="A white circle with black text&#10;&#10;Description automatically generated with medium confidence">
            <a:extLst>
              <a:ext uri="{FF2B5EF4-FFF2-40B4-BE49-F238E27FC236}">
                <a16:creationId xmlns:a16="http://schemas.microsoft.com/office/drawing/2014/main" id="{53D7612F-F014-0846-9D6D-4D8CC5F90B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95141" y="5112997"/>
            <a:ext cx="1155988" cy="1155988"/>
          </a:xfrm>
          <a:prstGeom prst="rect">
            <a:avLst/>
          </a:prstGeom>
        </p:spPr>
      </p:pic>
    </p:spTree>
    <p:extLst>
      <p:ext uri="{BB962C8B-B14F-4D97-AF65-F5344CB8AC3E}">
        <p14:creationId xmlns:p14="http://schemas.microsoft.com/office/powerpoint/2010/main" val="3046013462"/>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D8E916-A1BF-4116-79C0-C2845ACC29E0}"/>
              </a:ext>
            </a:extLst>
          </p:cNvPr>
          <p:cNvSpPr/>
          <p:nvPr userDrawn="1"/>
        </p:nvSpPr>
        <p:spPr>
          <a:xfrm>
            <a:off x="0" y="0"/>
            <a:ext cx="12192000" cy="373856"/>
          </a:xfrm>
          <a:prstGeom prst="rect">
            <a:avLst/>
          </a:prstGeom>
          <a:solidFill>
            <a:srgbClr val="D0E7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6"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5" name="Text Placeholder 4">
            <a:extLst>
              <a:ext uri="{FF2B5EF4-FFF2-40B4-BE49-F238E27FC236}">
                <a16:creationId xmlns:a16="http://schemas.microsoft.com/office/drawing/2014/main" id="{06A15AEC-D800-FF40-88E1-DF608C74A745}"/>
              </a:ext>
            </a:extLst>
          </p:cNvPr>
          <p:cNvSpPr>
            <a:spLocks noGrp="1"/>
          </p:cNvSpPr>
          <p:nvPr>
            <p:ph type="body" sz="quarter" idx="11"/>
          </p:nvPr>
        </p:nvSpPr>
        <p:spPr>
          <a:xfrm>
            <a:off x="8811493" y="0"/>
            <a:ext cx="3158836" cy="373856"/>
          </a:xfrm>
        </p:spPr>
        <p:txBody>
          <a:bodyPr anchor="ctr">
            <a:normAutofit/>
          </a:bodyPr>
          <a:lstStyle>
            <a:lvl1pPr algn="r">
              <a:spcBef>
                <a:spcPts val="0"/>
              </a:spcBef>
              <a:defRPr sz="1000">
                <a:solidFill>
                  <a:srgbClr val="144170"/>
                </a:solidFill>
              </a:defRPr>
            </a:lvl1pPr>
          </a:lstStyle>
          <a:p>
            <a:pPr lvl="0"/>
            <a:r>
              <a:rPr lang="en-US"/>
              <a:t>Click to edit Master text styles</a:t>
            </a:r>
          </a:p>
        </p:txBody>
      </p:sp>
      <p:pic>
        <p:nvPicPr>
          <p:cNvPr id="6" name="Image" descr="Image">
            <a:extLst>
              <a:ext uri="{FF2B5EF4-FFF2-40B4-BE49-F238E27FC236}">
                <a16:creationId xmlns:a16="http://schemas.microsoft.com/office/drawing/2014/main" id="{A325D44E-6926-744B-8584-31E5E2F5CF96}"/>
              </a:ext>
            </a:extLst>
          </p:cNvPr>
          <p:cNvPicPr>
            <a:picLocks noChangeAspect="1"/>
          </p:cNvPicPr>
          <p:nvPr userDrawn="1"/>
        </p:nvPicPr>
        <p:blipFill>
          <a:blip r:embed="rId2"/>
          <a:stretch>
            <a:fillRect/>
          </a:stretch>
        </p:blipFill>
        <p:spPr>
          <a:xfrm>
            <a:off x="236906" y="57332"/>
            <a:ext cx="263590" cy="259196"/>
          </a:xfrm>
          <a:prstGeom prst="rect">
            <a:avLst/>
          </a:prstGeom>
          <a:ln w="12700">
            <a:miter lim="400000"/>
          </a:ln>
        </p:spPr>
      </p:pic>
    </p:spTree>
    <p:extLst>
      <p:ext uri="{BB962C8B-B14F-4D97-AF65-F5344CB8AC3E}">
        <p14:creationId xmlns:p14="http://schemas.microsoft.com/office/powerpoint/2010/main" val="3753430585"/>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4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6F22AD-79C6-3E80-13E4-881BBD1AE63A}"/>
              </a:ext>
            </a:extLst>
          </p:cNvPr>
          <p:cNvSpPr/>
          <p:nvPr userDrawn="1"/>
        </p:nvSpPr>
        <p:spPr>
          <a:xfrm>
            <a:off x="0" y="0"/>
            <a:ext cx="6096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06EEC85-CA89-DE69-6401-AD469343BD73}"/>
              </a:ext>
            </a:extLst>
          </p:cNvPr>
          <p:cNvSpPr>
            <a:spLocks noGrp="1"/>
          </p:cNvSpPr>
          <p:nvPr>
            <p:ph sz="half" idx="2"/>
          </p:nvPr>
        </p:nvSpPr>
        <p:spPr>
          <a:xfrm>
            <a:off x="6432882" y="1515963"/>
            <a:ext cx="5181600" cy="1134873"/>
          </a:xfrm>
        </p:spPr>
        <p:txBody>
          <a:bodyPr/>
          <a:lstStyle>
            <a:lvl1pPr>
              <a:defRPr sz="1800" spc="50" baseline="0">
                <a:solidFill>
                  <a:schemeClr val="bg1">
                    <a:lumMod val="50000"/>
                  </a:schemeClr>
                </a:solidFill>
              </a:defRPr>
            </a:lvl1pPr>
            <a:lvl2pPr marL="457200" indent="0">
              <a:buNone/>
              <a:defRPr sz="1400" baseline="0">
                <a:solidFill>
                  <a:schemeClr val="bg1">
                    <a:lumMod val="50000"/>
                  </a:schemeClr>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US"/>
              <a:t>Click to edit Master text styles</a:t>
            </a:r>
          </a:p>
          <a:p>
            <a:pPr lvl="1"/>
            <a:r>
              <a:rPr lang="en-US"/>
              <a:t>Second level</a:t>
            </a:r>
          </a:p>
        </p:txBody>
      </p:sp>
      <p:pic>
        <p:nvPicPr>
          <p:cNvPr id="14" name="Picture 13">
            <a:extLst>
              <a:ext uri="{FF2B5EF4-FFF2-40B4-BE49-F238E27FC236}">
                <a16:creationId xmlns:a16="http://schemas.microsoft.com/office/drawing/2014/main" id="{7093AEFD-94F7-783D-C90E-7D19F89F73AB}"/>
              </a:ext>
            </a:extLst>
          </p:cNvPr>
          <p:cNvPicPr>
            <a:picLocks noChangeAspect="1"/>
          </p:cNvPicPr>
          <p:nvPr userDrawn="1"/>
        </p:nvPicPr>
        <p:blipFill>
          <a:blip r:embed="rId2"/>
          <a:stretch>
            <a:fillRect/>
          </a:stretch>
        </p:blipFill>
        <p:spPr>
          <a:xfrm>
            <a:off x="807447" y="6429889"/>
            <a:ext cx="1405914" cy="210888"/>
          </a:xfrm>
          <a:prstGeom prst="rect">
            <a:avLst/>
          </a:prstGeom>
        </p:spPr>
      </p:pic>
      <p:pic>
        <p:nvPicPr>
          <p:cNvPr id="6" name="Picture 5" descr="A pattern of blue lines on a black background&#10;&#10;Description automatically generated">
            <a:extLst>
              <a:ext uri="{FF2B5EF4-FFF2-40B4-BE49-F238E27FC236}">
                <a16:creationId xmlns:a16="http://schemas.microsoft.com/office/drawing/2014/main" id="{415A1732-9C18-8091-70E9-143B4069E54A}"/>
              </a:ext>
            </a:extLst>
          </p:cNvPr>
          <p:cNvPicPr>
            <a:picLocks noChangeAspect="1"/>
          </p:cNvPicPr>
          <p:nvPr userDrawn="1"/>
        </p:nvPicPr>
        <p:blipFill rotWithShape="1">
          <a:blip r:embed="rId3"/>
          <a:srcRect t="-2" r="52713" b="83682"/>
          <a:stretch/>
        </p:blipFill>
        <p:spPr>
          <a:xfrm>
            <a:off x="-405055" y="4285129"/>
            <a:ext cx="6196255" cy="1645920"/>
          </a:xfrm>
          <a:prstGeom prst="rect">
            <a:avLst/>
          </a:prstGeom>
        </p:spPr>
      </p:pic>
    </p:spTree>
    <p:extLst>
      <p:ext uri="{BB962C8B-B14F-4D97-AF65-F5344CB8AC3E}">
        <p14:creationId xmlns:p14="http://schemas.microsoft.com/office/powerpoint/2010/main" val="17840499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8091732" y="0"/>
            <a:ext cx="4100267"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p:txBody>
          <a:bodyPr/>
          <a:lstStyle/>
          <a:p>
            <a:fld id="{D1F1191D-5EC4-40DF-9DB6-A6385AB88B55}" type="datetime1">
              <a:rPr lang="en-US" smtClean="0"/>
              <a:t>9/22/2025</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453002"/>
            <a:ext cx="2805405"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4770890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with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1F05C0-1847-9749-BCDE-4E3E5A2553C7}"/>
              </a:ext>
            </a:extLst>
          </p:cNvPr>
          <p:cNvSpPr/>
          <p:nvPr userDrawn="1"/>
        </p:nvSpPr>
        <p:spPr>
          <a:xfrm>
            <a:off x="0" y="388621"/>
            <a:ext cx="3963924" cy="6469380"/>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5" name="Text Placeholder 3">
            <a:extLst>
              <a:ext uri="{FF2B5EF4-FFF2-40B4-BE49-F238E27FC236}">
                <a16:creationId xmlns:a16="http://schemas.microsoft.com/office/drawing/2014/main" id="{4320C518-217C-BD45-86BB-F52198D77846}"/>
              </a:ext>
            </a:extLst>
          </p:cNvPr>
          <p:cNvSpPr>
            <a:spLocks noGrp="1"/>
          </p:cNvSpPr>
          <p:nvPr>
            <p:ph type="body" sz="quarter" idx="19"/>
          </p:nvPr>
        </p:nvSpPr>
        <p:spPr>
          <a:xfrm>
            <a:off x="4421124" y="1714500"/>
            <a:ext cx="6931152" cy="46863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548BE038-F799-D348-9D5F-530B890E0A14}"/>
              </a:ext>
            </a:extLst>
          </p:cNvPr>
          <p:cNvSpPr>
            <a:spLocks noGrp="1"/>
          </p:cNvSpPr>
          <p:nvPr>
            <p:ph type="title"/>
          </p:nvPr>
        </p:nvSpPr>
        <p:spPr>
          <a:xfrm>
            <a:off x="387096" y="1714500"/>
            <a:ext cx="3119628" cy="4686300"/>
          </a:xfrm>
        </p:spPr>
        <p:txBody>
          <a:bodyPr anchor="t" anchorCtr="0"/>
          <a:lstStyle>
            <a:lvl1pPr>
              <a:defRPr>
                <a:solidFill>
                  <a:schemeClr val="bg1"/>
                </a:solidFill>
              </a:defRPr>
            </a:lvl1pPr>
          </a:lstStyle>
          <a:p>
            <a:r>
              <a:rPr lang="en-US" dirty="0"/>
              <a:t>Click to edit Master title style</a:t>
            </a:r>
          </a:p>
        </p:txBody>
      </p:sp>
      <p:sp>
        <p:nvSpPr>
          <p:cNvPr id="2" name="Slide Number Placeholder 11">
            <a:extLst>
              <a:ext uri="{FF2B5EF4-FFF2-40B4-BE49-F238E27FC236}">
                <a16:creationId xmlns:a16="http://schemas.microsoft.com/office/drawing/2014/main" id="{4216BF6E-0933-12FD-200A-AD21E1CFBCAA}"/>
              </a:ext>
            </a:extLst>
          </p:cNvPr>
          <p:cNvSpPr>
            <a:spLocks noGrp="1"/>
          </p:cNvSpPr>
          <p:nvPr>
            <p:ph type="sldNum" sz="quarter" idx="4"/>
          </p:nvPr>
        </p:nvSpPr>
        <p:spPr>
          <a:xfrm>
            <a:off x="11352276" y="6400800"/>
            <a:ext cx="452628" cy="320040"/>
          </a:xfrm>
          <a:prstGeom prst="rect">
            <a:avLst/>
          </a:prstGeom>
        </p:spPr>
        <p:txBody>
          <a:bodyPr vert="horz" lIns="91440" tIns="45720" rIns="91440" bIns="45720" rtlCol="0" anchor="ctr"/>
          <a:lstStyle>
            <a:lvl1pPr algn="r">
              <a:defRPr sz="1200" b="0">
                <a:solidFill>
                  <a:schemeClr val="tx2"/>
                </a:solidFill>
                <a:latin typeface="Arial" panose="020B0604020202020204" pitchFamily="34" charset="0"/>
                <a:cs typeface="Arial" panose="020B0604020202020204" pitchFamily="34" charset="0"/>
              </a:defRPr>
            </a:lvl1p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3636755132"/>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ext - 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2158-4BDF-A3C8-E3DF-CF25DCD4ECEC}"/>
              </a:ext>
            </a:extLst>
          </p:cNvPr>
          <p:cNvSpPr>
            <a:spLocks noGrp="1"/>
          </p:cNvSpPr>
          <p:nvPr>
            <p:ph type="title"/>
          </p:nvPr>
        </p:nvSpPr>
        <p:spPr/>
        <p:txBody>
          <a:bodyPr/>
          <a:lstStyle/>
          <a:p>
            <a:r>
              <a:rPr lang="en-US" dirty="0"/>
              <a:t>Click to edit Master title style</a:t>
            </a:r>
          </a:p>
        </p:txBody>
      </p:sp>
      <p:sp>
        <p:nvSpPr>
          <p:cNvPr id="7" name="Text Placeholder 6">
            <a:extLst>
              <a:ext uri="{FF2B5EF4-FFF2-40B4-BE49-F238E27FC236}">
                <a16:creationId xmlns:a16="http://schemas.microsoft.com/office/drawing/2014/main" id="{B14E569B-CD07-37D5-0775-EE02A041B916}"/>
              </a:ext>
            </a:extLst>
          </p:cNvPr>
          <p:cNvSpPr>
            <a:spLocks noGrp="1"/>
          </p:cNvSpPr>
          <p:nvPr>
            <p:ph type="body" sz="quarter" idx="11"/>
          </p:nvPr>
        </p:nvSpPr>
        <p:spPr>
          <a:xfrm>
            <a:off x="836613" y="1714500"/>
            <a:ext cx="10515600" cy="4686300"/>
          </a:xfrm>
        </p:spPr>
        <p:txBody>
          <a:bodyPr numCol="1" spcCol="4572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2">
            <a:extLst>
              <a:ext uri="{FF2B5EF4-FFF2-40B4-BE49-F238E27FC236}">
                <a16:creationId xmlns:a16="http://schemas.microsoft.com/office/drawing/2014/main" id="{B5724E66-F412-03DF-4BD7-29897C1E5C0F}"/>
              </a:ext>
            </a:extLst>
          </p:cNvPr>
          <p:cNvSpPr>
            <a:spLocks noGrp="1"/>
          </p:cNvSpPr>
          <p:nvPr>
            <p:ph type="sldNum" sz="quarter" idx="12"/>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3702438592"/>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 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2158-4BDF-A3C8-E3DF-CF25DCD4ECEC}"/>
              </a:ext>
            </a:extLst>
          </p:cNvPr>
          <p:cNvSpPr>
            <a:spLocks noGrp="1"/>
          </p:cNvSpPr>
          <p:nvPr>
            <p:ph type="title"/>
          </p:nvPr>
        </p:nvSpPr>
        <p:spPr/>
        <p:txBody>
          <a:bodyPr/>
          <a:lstStyle/>
          <a:p>
            <a:r>
              <a:rPr lang="en-US" dirty="0"/>
              <a:t>Click to edit Master title style</a:t>
            </a:r>
          </a:p>
        </p:txBody>
      </p:sp>
      <p:sp>
        <p:nvSpPr>
          <p:cNvPr id="7" name="Text Placeholder 6">
            <a:extLst>
              <a:ext uri="{FF2B5EF4-FFF2-40B4-BE49-F238E27FC236}">
                <a16:creationId xmlns:a16="http://schemas.microsoft.com/office/drawing/2014/main" id="{B14E569B-CD07-37D5-0775-EE02A041B916}"/>
              </a:ext>
            </a:extLst>
          </p:cNvPr>
          <p:cNvSpPr>
            <a:spLocks noGrp="1"/>
          </p:cNvSpPr>
          <p:nvPr>
            <p:ph type="body" sz="quarter" idx="11"/>
          </p:nvPr>
        </p:nvSpPr>
        <p:spPr>
          <a:xfrm>
            <a:off x="836613" y="1714500"/>
            <a:ext cx="10515600" cy="4686300"/>
          </a:xfrm>
        </p:spPr>
        <p:txBody>
          <a:bodyPr numCol="2" spcCol="4572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2">
            <a:extLst>
              <a:ext uri="{FF2B5EF4-FFF2-40B4-BE49-F238E27FC236}">
                <a16:creationId xmlns:a16="http://schemas.microsoft.com/office/drawing/2014/main" id="{92714B11-FEA9-4584-A57D-B73C26A27CC8}"/>
              </a:ext>
            </a:extLst>
          </p:cNvPr>
          <p:cNvSpPr>
            <a:spLocks noGrp="1"/>
          </p:cNvSpPr>
          <p:nvPr>
            <p:ph type="sldNum" sz="quarter" idx="12"/>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739449196"/>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D9FE0-7183-D26E-0087-BFC097B0BEA0}"/>
              </a:ext>
            </a:extLst>
          </p:cNvPr>
          <p:cNvSpPr>
            <a:spLocks noGrp="1"/>
          </p:cNvSpPr>
          <p:nvPr>
            <p:ph type="title"/>
          </p:nvPr>
        </p:nvSpPr>
        <p:spPr/>
        <p:txBody>
          <a:bodyPr/>
          <a:lstStyle/>
          <a:p>
            <a:r>
              <a:rPr lang="en-US" dirty="0"/>
              <a:t>Click to edit Master title style</a:t>
            </a:r>
          </a:p>
        </p:txBody>
      </p:sp>
      <p:sp>
        <p:nvSpPr>
          <p:cNvPr id="5" name="Content Placeholder 4">
            <a:extLst>
              <a:ext uri="{FF2B5EF4-FFF2-40B4-BE49-F238E27FC236}">
                <a16:creationId xmlns:a16="http://schemas.microsoft.com/office/drawing/2014/main" id="{E9C10723-D26D-1F87-6483-4ABB6239648D}"/>
              </a:ext>
            </a:extLst>
          </p:cNvPr>
          <p:cNvSpPr>
            <a:spLocks noGrp="1"/>
          </p:cNvSpPr>
          <p:nvPr>
            <p:ph sz="quarter" idx="11"/>
          </p:nvPr>
        </p:nvSpPr>
        <p:spPr>
          <a:xfrm>
            <a:off x="836613" y="1714500"/>
            <a:ext cx="10515600" cy="46863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2">
            <a:extLst>
              <a:ext uri="{FF2B5EF4-FFF2-40B4-BE49-F238E27FC236}">
                <a16:creationId xmlns:a16="http://schemas.microsoft.com/office/drawing/2014/main" id="{F4B52EDC-A914-0C78-2B6C-4F7440E78DBB}"/>
              </a:ext>
            </a:extLst>
          </p:cNvPr>
          <p:cNvSpPr>
            <a:spLocks noGrp="1"/>
          </p:cNvSpPr>
          <p:nvPr>
            <p:ph type="sldNum" sz="quarter" idx="12"/>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3651460454"/>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9FEFC9-064D-F549-ABB5-C1E5B030E2E6}"/>
              </a:ext>
            </a:extLst>
          </p:cNvPr>
          <p:cNvSpPr>
            <a:spLocks noGrp="1"/>
          </p:cNvSpPr>
          <p:nvPr>
            <p:ph type="title"/>
          </p:nvPr>
        </p:nvSpPr>
        <p:spPr/>
        <p:txBody>
          <a:bodyPr/>
          <a:lstStyle/>
          <a:p>
            <a:r>
              <a:rPr lang="en-US" dirty="0"/>
              <a:t>Click to edit Master title style</a:t>
            </a:r>
          </a:p>
        </p:txBody>
      </p:sp>
      <p:sp>
        <p:nvSpPr>
          <p:cNvPr id="2" name="Slide Number Placeholder 1">
            <a:extLst>
              <a:ext uri="{FF2B5EF4-FFF2-40B4-BE49-F238E27FC236}">
                <a16:creationId xmlns:a16="http://schemas.microsoft.com/office/drawing/2014/main" id="{5C121691-E57A-6536-985B-2ECF766ED81A}"/>
              </a:ext>
            </a:extLst>
          </p:cNvPr>
          <p:cNvSpPr>
            <a:spLocks noGrp="1"/>
          </p:cNvSpPr>
          <p:nvPr>
            <p:ph type="sldNum" sz="quarter" idx="10"/>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138699938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with bar">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BB6F0E-D456-B7B7-14B9-08360438C1A5}"/>
              </a:ext>
            </a:extLst>
          </p:cNvPr>
          <p:cNvSpPr>
            <a:spLocks noGrp="1"/>
          </p:cNvSpPr>
          <p:nvPr>
            <p:ph type="sldNum" sz="quarter" idx="10"/>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646343652"/>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2DC02AA-6481-274F-913D-CC375D3DE407}"/>
              </a:ext>
            </a:extLst>
          </p:cNvPr>
          <p:cNvSpPr/>
          <p:nvPr userDrawn="1"/>
        </p:nvSpPr>
        <p:spPr>
          <a:xfrm>
            <a:off x="0" y="388621"/>
            <a:ext cx="3962400" cy="6469380"/>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5" name="Picture Placeholder 9">
            <a:extLst>
              <a:ext uri="{FF2B5EF4-FFF2-40B4-BE49-F238E27FC236}">
                <a16:creationId xmlns:a16="http://schemas.microsoft.com/office/drawing/2014/main" id="{F01D391C-AB26-AC40-96B7-17C19197397A}"/>
              </a:ext>
            </a:extLst>
          </p:cNvPr>
          <p:cNvSpPr>
            <a:spLocks noGrp="1"/>
          </p:cNvSpPr>
          <p:nvPr>
            <p:ph type="pic" sz="quarter" idx="12" hasCustomPrompt="1"/>
          </p:nvPr>
        </p:nvSpPr>
        <p:spPr>
          <a:xfrm>
            <a:off x="393192" y="387927"/>
            <a:ext cx="3962400" cy="6012873"/>
          </a:xfrm>
          <a:prstGeom prst="rect">
            <a:avLst/>
          </a:prstGeom>
        </p:spPr>
        <p:txBody>
          <a:bodyPr/>
          <a:lstStyle>
            <a:lvl1pPr>
              <a:defRPr>
                <a:solidFill>
                  <a:schemeClr val="bg1"/>
                </a:solidFill>
              </a:defRPr>
            </a:lvl1pPr>
          </a:lstStyle>
          <a:p>
            <a:r>
              <a:rPr lang="en-US" dirty="0"/>
              <a:t>Select icon to add image</a:t>
            </a:r>
          </a:p>
        </p:txBody>
      </p:sp>
      <p:sp>
        <p:nvSpPr>
          <p:cNvPr id="16" name="Text Placeholder 23">
            <a:extLst>
              <a:ext uri="{FF2B5EF4-FFF2-40B4-BE49-F238E27FC236}">
                <a16:creationId xmlns:a16="http://schemas.microsoft.com/office/drawing/2014/main" id="{17607FC3-9D3B-604E-AD2D-A4C2FC87BD28}"/>
              </a:ext>
            </a:extLst>
          </p:cNvPr>
          <p:cNvSpPr>
            <a:spLocks noGrp="1"/>
          </p:cNvSpPr>
          <p:nvPr>
            <p:ph type="body" sz="quarter" idx="17"/>
          </p:nvPr>
        </p:nvSpPr>
        <p:spPr>
          <a:xfrm>
            <a:off x="393192" y="6416989"/>
            <a:ext cx="2646742" cy="239252"/>
          </a:xfrm>
          <a:prstGeom prst="rect">
            <a:avLst/>
          </a:prstGeom>
        </p:spPr>
        <p:txBody>
          <a:bodyPr anchor="t">
            <a:normAutofit/>
          </a:bodyPr>
          <a:lstStyle>
            <a:lvl1pPr marL="0" indent="0" algn="l">
              <a:buNone/>
              <a:defRPr sz="1200">
                <a:solidFill>
                  <a:schemeClr val="bg1"/>
                </a:solidFill>
              </a:defRPr>
            </a:lvl1pPr>
          </a:lstStyle>
          <a:p>
            <a:pPr lvl="0"/>
            <a:r>
              <a:rPr lang="en-US" dirty="0"/>
              <a:t>Click to edit Master text styles</a:t>
            </a:r>
          </a:p>
        </p:txBody>
      </p:sp>
      <p:sp>
        <p:nvSpPr>
          <p:cNvPr id="20" name="Title 1">
            <a:extLst>
              <a:ext uri="{FF2B5EF4-FFF2-40B4-BE49-F238E27FC236}">
                <a16:creationId xmlns:a16="http://schemas.microsoft.com/office/drawing/2014/main" id="{3EB3D75F-0A53-0247-8F83-6BF43446F791}"/>
              </a:ext>
            </a:extLst>
          </p:cNvPr>
          <p:cNvSpPr>
            <a:spLocks noGrp="1"/>
          </p:cNvSpPr>
          <p:nvPr>
            <p:ph type="title"/>
          </p:nvPr>
        </p:nvSpPr>
        <p:spPr>
          <a:xfrm>
            <a:off x="4841748" y="387928"/>
            <a:ext cx="6510528" cy="1143000"/>
          </a:xfrm>
        </p:spPr>
        <p:txBody>
          <a:bodyPr>
            <a:noAutofit/>
          </a:bodyPr>
          <a:lstStyle>
            <a:lvl1pPr algn="l">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E73EAB71-1DB0-B14F-9CCB-C6A8B805230A}"/>
              </a:ext>
            </a:extLst>
          </p:cNvPr>
          <p:cNvSpPr>
            <a:spLocks noGrp="1"/>
          </p:cNvSpPr>
          <p:nvPr>
            <p:ph type="body" sz="quarter" idx="19"/>
          </p:nvPr>
        </p:nvSpPr>
        <p:spPr>
          <a:xfrm>
            <a:off x="4841875" y="1714500"/>
            <a:ext cx="6510338" cy="46863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1">
            <a:extLst>
              <a:ext uri="{FF2B5EF4-FFF2-40B4-BE49-F238E27FC236}">
                <a16:creationId xmlns:a16="http://schemas.microsoft.com/office/drawing/2014/main" id="{961A1565-170A-321E-69BE-274EAD3D818D}"/>
              </a:ext>
            </a:extLst>
          </p:cNvPr>
          <p:cNvSpPr>
            <a:spLocks noGrp="1"/>
          </p:cNvSpPr>
          <p:nvPr>
            <p:ph type="sldNum" sz="quarter" idx="20"/>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160858553"/>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righ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E26374A-A02F-354D-963E-C0BF2005CBAF}"/>
              </a:ext>
            </a:extLst>
          </p:cNvPr>
          <p:cNvSpPr/>
          <p:nvPr userDrawn="1"/>
        </p:nvSpPr>
        <p:spPr>
          <a:xfrm>
            <a:off x="8228076" y="388620"/>
            <a:ext cx="3963924" cy="6469380"/>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2" name="Picture Placeholder 12">
            <a:extLst>
              <a:ext uri="{FF2B5EF4-FFF2-40B4-BE49-F238E27FC236}">
                <a16:creationId xmlns:a16="http://schemas.microsoft.com/office/drawing/2014/main" id="{BDA351E0-55E2-C646-8E3B-7B272EE6665B}"/>
              </a:ext>
            </a:extLst>
          </p:cNvPr>
          <p:cNvSpPr>
            <a:spLocks noGrp="1" noChangeAspect="1"/>
          </p:cNvSpPr>
          <p:nvPr>
            <p:ph type="pic" sz="quarter" idx="14" hasCustomPrompt="1"/>
          </p:nvPr>
        </p:nvSpPr>
        <p:spPr>
          <a:xfrm>
            <a:off x="7534656" y="388620"/>
            <a:ext cx="3963924" cy="6012180"/>
          </a:xfrm>
          <a:prstGeom prst="rect">
            <a:avLst/>
          </a:prstGeom>
        </p:spPr>
        <p:txBody>
          <a:bodyPr>
            <a:noAutofit/>
          </a:bodyPr>
          <a:lstStyle>
            <a:lvl1pPr marL="0" indent="0" algn="ctr">
              <a:buNone/>
              <a:defRPr>
                <a:solidFill>
                  <a:schemeClr val="tx2"/>
                </a:solidFill>
              </a:defRPr>
            </a:lvl1pPr>
          </a:lstStyle>
          <a:p>
            <a:r>
              <a:rPr lang="en-US" dirty="0"/>
              <a:t>Select icon to add image</a:t>
            </a:r>
          </a:p>
        </p:txBody>
      </p:sp>
      <p:sp>
        <p:nvSpPr>
          <p:cNvPr id="18" name="Title 1">
            <a:extLst>
              <a:ext uri="{FF2B5EF4-FFF2-40B4-BE49-F238E27FC236}">
                <a16:creationId xmlns:a16="http://schemas.microsoft.com/office/drawing/2014/main" id="{E382BE43-9BA0-3341-873E-2CE08B272278}"/>
              </a:ext>
            </a:extLst>
          </p:cNvPr>
          <p:cNvSpPr>
            <a:spLocks noGrp="1"/>
          </p:cNvSpPr>
          <p:nvPr>
            <p:ph type="title"/>
          </p:nvPr>
        </p:nvSpPr>
        <p:spPr>
          <a:xfrm>
            <a:off x="836676" y="388620"/>
            <a:ext cx="6309360" cy="1143000"/>
          </a:xfrm>
        </p:spPr>
        <p:txBody>
          <a:bodyPr>
            <a:noAutofit/>
          </a:bodyPr>
          <a:lstStyle>
            <a:lvl1pPr algn="l">
              <a:defRPr sz="3200">
                <a:solidFill>
                  <a:schemeClr val="accent6"/>
                </a:solidFill>
              </a:defRPr>
            </a:lvl1pPr>
          </a:lstStyle>
          <a:p>
            <a:r>
              <a:rPr lang="en-US" dirty="0"/>
              <a:t>Click to edit Master title style</a:t>
            </a:r>
          </a:p>
        </p:txBody>
      </p:sp>
      <p:sp>
        <p:nvSpPr>
          <p:cNvPr id="20" name="Text Placeholder 11">
            <a:extLst>
              <a:ext uri="{FF2B5EF4-FFF2-40B4-BE49-F238E27FC236}">
                <a16:creationId xmlns:a16="http://schemas.microsoft.com/office/drawing/2014/main" id="{4DFFCAD2-4769-D74F-9140-6C9E4DB6190C}"/>
              </a:ext>
            </a:extLst>
          </p:cNvPr>
          <p:cNvSpPr>
            <a:spLocks noGrp="1"/>
          </p:cNvSpPr>
          <p:nvPr>
            <p:ph type="body" sz="quarter" idx="13"/>
          </p:nvPr>
        </p:nvSpPr>
        <p:spPr>
          <a:xfrm>
            <a:off x="836676" y="1714500"/>
            <a:ext cx="6309360" cy="4686300"/>
          </a:xfrm>
          <a:prstGeom prst="rect">
            <a:avLst/>
          </a:prstGeom>
        </p:spPr>
        <p:txBody>
          <a:bodyPr>
            <a:normAutofit/>
          </a:bodyPr>
          <a:lstStyle>
            <a:lvl1pPr marL="285750" marR="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2000" b="0">
                <a:solidFill>
                  <a:schemeClr val="tx2"/>
                </a:solidFill>
              </a:defRPr>
            </a:lvl1pPr>
            <a:lvl2pPr marL="626364" marR="0" indent="-283369" algn="l" defTabSz="342900" eaLnBrk="1" fontAlgn="auto" latinLnBrk="0" hangingPunct="1">
              <a:lnSpc>
                <a:spcPct val="100000"/>
              </a:lnSpc>
              <a:spcBef>
                <a:spcPts val="550"/>
              </a:spcBef>
              <a:spcAft>
                <a:spcPts val="0"/>
              </a:spcAft>
              <a:buClrTx/>
              <a:buSzPct val="100000"/>
              <a:buFont typeface="System Font Regular"/>
              <a:buChar char="-"/>
              <a:tabLst/>
              <a:defRPr sz="1800">
                <a:solidFill>
                  <a:schemeClr val="tx2"/>
                </a:solidFill>
              </a:defRPr>
            </a:lvl2pPr>
            <a:lvl3pPr marL="909828"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1800">
                <a:solidFill>
                  <a:schemeClr val="tx2"/>
                </a:solidFill>
              </a:defRPr>
            </a:lvl3pPr>
            <a:lvl4pPr marL="1193292" marR="0" indent="-283369" algn="l" defTabSz="342900" eaLnBrk="1" fontAlgn="auto" latinLnBrk="0" hangingPunct="1">
              <a:lnSpc>
                <a:spcPct val="100000"/>
              </a:lnSpc>
              <a:spcBef>
                <a:spcPts val="550"/>
              </a:spcBef>
              <a:spcAft>
                <a:spcPts val="0"/>
              </a:spcAft>
              <a:buClrTx/>
              <a:buSzPct val="100000"/>
              <a:buFont typeface="System Font Regular"/>
              <a:buChar char="-"/>
              <a:tabLst/>
              <a:defRPr sz="1800">
                <a:solidFill>
                  <a:schemeClr val="tx2"/>
                </a:solidFill>
              </a:defRPr>
            </a:lvl4pPr>
            <a:lvl5pPr marL="1476756"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1800">
                <a:solidFill>
                  <a:schemeClr val="tx2"/>
                </a:solidFill>
              </a:defRPr>
            </a:lvl5pPr>
          </a:lstStyle>
          <a:p>
            <a:pPr marL="285750" marR="0" lvl="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Click to edit Master text styles</a:t>
            </a:r>
          </a:p>
          <a:p>
            <a:pPr marL="626364" marR="0" lvl="1" indent="-283369" algn="l" defTabSz="342900" eaLnBrk="1" fontAlgn="auto" latinLnBrk="0" hangingPunct="1">
              <a:lnSpc>
                <a:spcPct val="100000"/>
              </a:lnSpc>
              <a:spcBef>
                <a:spcPts val="550"/>
              </a:spcBef>
              <a:spcAft>
                <a:spcPts val="0"/>
              </a:spcAft>
              <a:buClrTx/>
              <a:buSzPct val="100000"/>
              <a:buFont typeface="System Font Regular"/>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Second level</a:t>
            </a:r>
          </a:p>
          <a:p>
            <a:pPr marL="909828" marR="0" lvl="2"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Third level</a:t>
            </a:r>
          </a:p>
          <a:p>
            <a:pPr marL="1193292" marR="0" lvl="3" indent="-283369" algn="l" defTabSz="342900" eaLnBrk="1" fontAlgn="auto" latinLnBrk="0" hangingPunct="1">
              <a:lnSpc>
                <a:spcPct val="100000"/>
              </a:lnSpc>
              <a:spcBef>
                <a:spcPts val="550"/>
              </a:spcBef>
              <a:spcAft>
                <a:spcPts val="0"/>
              </a:spcAft>
              <a:buClrTx/>
              <a:buSzPct val="100000"/>
              <a:buFont typeface="System Font Regular"/>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Fourth level</a:t>
            </a:r>
          </a:p>
          <a:p>
            <a:pPr marL="1476756" marR="0" lvl="4"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Fifth level</a:t>
            </a:r>
          </a:p>
        </p:txBody>
      </p:sp>
      <p:sp>
        <p:nvSpPr>
          <p:cNvPr id="3" name="Slide Number Placeholder 2">
            <a:extLst>
              <a:ext uri="{FF2B5EF4-FFF2-40B4-BE49-F238E27FC236}">
                <a16:creationId xmlns:a16="http://schemas.microsoft.com/office/drawing/2014/main" id="{F8E4755A-416A-B668-11BA-4C90F0379C8E}"/>
              </a:ext>
            </a:extLst>
          </p:cNvPr>
          <p:cNvSpPr>
            <a:spLocks noGrp="1"/>
          </p:cNvSpPr>
          <p:nvPr>
            <p:ph type="sldNum" sz="quarter" idx="15"/>
          </p:nvPr>
        </p:nvSpPr>
        <p:spPr/>
        <p:txBody>
          <a:bodyPr/>
          <a:lstStyle>
            <a:lvl1pPr>
              <a:defRPr>
                <a:solidFill>
                  <a:schemeClr val="bg1"/>
                </a:solidFill>
              </a:defRPr>
            </a:lvl1pPr>
          </a:lstStyle>
          <a:p>
            <a:fld id="{343C1EA3-4C4A-234E-8E3D-EDA65E5591FB}" type="slidenum">
              <a:rPr lang="en-US" smtClean="0"/>
              <a:pPr/>
              <a:t>‹#›</a:t>
            </a:fld>
            <a:endParaRPr lang="en-US" dirty="0"/>
          </a:p>
        </p:txBody>
      </p:sp>
      <p:sp>
        <p:nvSpPr>
          <p:cNvPr id="4" name="Text Placeholder 23">
            <a:extLst>
              <a:ext uri="{FF2B5EF4-FFF2-40B4-BE49-F238E27FC236}">
                <a16:creationId xmlns:a16="http://schemas.microsoft.com/office/drawing/2014/main" id="{DE190B27-3661-CA16-5B0B-8D6D4AF5ED73}"/>
              </a:ext>
            </a:extLst>
          </p:cNvPr>
          <p:cNvSpPr>
            <a:spLocks noGrp="1"/>
          </p:cNvSpPr>
          <p:nvPr>
            <p:ph type="body" sz="quarter" idx="17"/>
          </p:nvPr>
        </p:nvSpPr>
        <p:spPr>
          <a:xfrm>
            <a:off x="8851838" y="6416989"/>
            <a:ext cx="2646742" cy="239252"/>
          </a:xfrm>
          <a:prstGeom prst="rect">
            <a:avLst/>
          </a:prstGeom>
        </p:spPr>
        <p:txBody>
          <a:bodyPr anchor="t">
            <a:normAutofit/>
          </a:bodyPr>
          <a:lstStyle>
            <a:lvl1pPr marL="0" indent="0" algn="r">
              <a:buNone/>
              <a:defRPr sz="12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2278188928"/>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left with 4 boxe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E1B1B7F-AEB8-AD48-943B-42FDCAEFF0AE}"/>
              </a:ext>
            </a:extLst>
          </p:cNvPr>
          <p:cNvSpPr/>
          <p:nvPr userDrawn="1"/>
        </p:nvSpPr>
        <p:spPr>
          <a:xfrm>
            <a:off x="0" y="388621"/>
            <a:ext cx="3962400" cy="6469380"/>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1" name="Picture Placeholder 9">
            <a:extLst>
              <a:ext uri="{FF2B5EF4-FFF2-40B4-BE49-F238E27FC236}">
                <a16:creationId xmlns:a16="http://schemas.microsoft.com/office/drawing/2014/main" id="{1D73D080-F591-9840-AB0C-F1FCC1E2038F}"/>
              </a:ext>
            </a:extLst>
          </p:cNvPr>
          <p:cNvSpPr>
            <a:spLocks noGrp="1"/>
          </p:cNvSpPr>
          <p:nvPr>
            <p:ph type="pic" sz="quarter" idx="12" hasCustomPrompt="1"/>
          </p:nvPr>
        </p:nvSpPr>
        <p:spPr>
          <a:xfrm>
            <a:off x="388620" y="387928"/>
            <a:ext cx="3963924" cy="6012873"/>
          </a:xfrm>
          <a:prstGeom prst="rect">
            <a:avLst/>
          </a:prstGeom>
        </p:spPr>
        <p:txBody>
          <a:bodyPr/>
          <a:lstStyle>
            <a:lvl1pPr marL="0" marR="0" indent="0" algn="l" defTabSz="342900" eaLnBrk="1" fontAlgn="auto" latinLnBrk="0" hangingPunct="1">
              <a:lnSpc>
                <a:spcPct val="100000"/>
              </a:lnSpc>
              <a:spcBef>
                <a:spcPts val="550"/>
              </a:spcBef>
              <a:spcAft>
                <a:spcPts val="0"/>
              </a:spcAft>
              <a:buClrTx/>
              <a:buSzPct val="100000"/>
              <a:buFont typeface="Arial" panose="020B0604020202020204" pitchFamily="34" charset="0"/>
              <a:buNone/>
              <a:tabLst/>
              <a:defRPr>
                <a:solidFill>
                  <a:schemeClr val="bg1"/>
                </a:solidFill>
              </a:defRPr>
            </a:lvl1pPr>
          </a:lstStyle>
          <a:p>
            <a:pPr marL="285750" marR="0" lvl="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lang="en-US" dirty="0"/>
              <a:t>Select icon to add image</a:t>
            </a:r>
          </a:p>
        </p:txBody>
      </p:sp>
      <p:sp>
        <p:nvSpPr>
          <p:cNvPr id="12" name="Rectangle 11">
            <a:extLst>
              <a:ext uri="{FF2B5EF4-FFF2-40B4-BE49-F238E27FC236}">
                <a16:creationId xmlns:a16="http://schemas.microsoft.com/office/drawing/2014/main" id="{2A813BDB-5E16-4F40-957B-8F19C5BE4FA6}"/>
              </a:ext>
            </a:extLst>
          </p:cNvPr>
          <p:cNvSpPr>
            <a:spLocks noChangeAspect="1"/>
          </p:cNvSpPr>
          <p:nvPr userDrawn="1"/>
        </p:nvSpPr>
        <p:spPr>
          <a:xfrm>
            <a:off x="8468630" y="1590430"/>
            <a:ext cx="3273967" cy="2135237"/>
          </a:xfrm>
          <a:prstGeom prst="rect">
            <a:avLst/>
          </a:prstGeom>
          <a:solidFill>
            <a:srgbClr val="D0E7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3" name="Rectangle 12">
            <a:extLst>
              <a:ext uri="{FF2B5EF4-FFF2-40B4-BE49-F238E27FC236}">
                <a16:creationId xmlns:a16="http://schemas.microsoft.com/office/drawing/2014/main" id="{106C7ABD-BCFB-D343-AE82-106A5DB562CF}"/>
              </a:ext>
            </a:extLst>
          </p:cNvPr>
          <p:cNvSpPr>
            <a:spLocks noChangeAspect="1"/>
          </p:cNvSpPr>
          <p:nvPr userDrawn="1"/>
        </p:nvSpPr>
        <p:spPr>
          <a:xfrm>
            <a:off x="8468630" y="4099687"/>
            <a:ext cx="3273967" cy="2135237"/>
          </a:xfrm>
          <a:prstGeom prst="rect">
            <a:avLst/>
          </a:prstGeom>
          <a:solidFill>
            <a:srgbClr val="D0E7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8" name="Text Placeholder 11">
            <a:extLst>
              <a:ext uri="{FF2B5EF4-FFF2-40B4-BE49-F238E27FC236}">
                <a16:creationId xmlns:a16="http://schemas.microsoft.com/office/drawing/2014/main" id="{2BAA8379-5E4D-1D46-B72F-74A3101AA188}"/>
              </a:ext>
            </a:extLst>
          </p:cNvPr>
          <p:cNvSpPr>
            <a:spLocks noGrp="1"/>
          </p:cNvSpPr>
          <p:nvPr>
            <p:ph type="body" sz="quarter" idx="15"/>
          </p:nvPr>
        </p:nvSpPr>
        <p:spPr>
          <a:xfrm>
            <a:off x="8567959" y="1717067"/>
            <a:ext cx="3075309" cy="1881963"/>
          </a:xfrm>
          <a:prstGeom prst="rect">
            <a:avLst/>
          </a:prstGeom>
        </p:spPr>
        <p:txBody>
          <a:bodyPr anchor="ctr">
            <a:normAutofit/>
          </a:bodyPr>
          <a:lstStyle>
            <a:lvl1pPr>
              <a:defRPr sz="2000" b="0"/>
            </a:lvl1pPr>
            <a:lvl2pPr marL="254000" indent="-254000">
              <a:buFont typeface="Arial" panose="020B0604020202020204" pitchFamily="34" charset="0"/>
              <a:buChar char="•"/>
              <a:tabLst/>
              <a:defRPr sz="1600"/>
            </a:lvl2pPr>
            <a:lvl3pPr marL="486569" indent="-254000">
              <a:buFont typeface="Arial" panose="020B0604020202020204" pitchFamily="34" charset="0"/>
              <a:buChar char="•"/>
              <a:tabLst/>
              <a:defRPr sz="1600"/>
            </a:lvl3pPr>
            <a:lvl4pPr marL="740569" indent="-254000">
              <a:buFont typeface="Arial" panose="020B0604020202020204" pitchFamily="34" charset="0"/>
              <a:buChar char="•"/>
              <a:tabLst/>
              <a:defRPr sz="1600"/>
            </a:lvl4pPr>
            <a:lvl5pPr marL="994569" indent="-254000">
              <a:buFont typeface="Arial" panose="020B0604020202020204" pitchFamily="34" charset="0"/>
              <a:buChar char="•"/>
              <a:tabLst/>
              <a:defRPr sz="1600"/>
            </a:lvl5pPr>
          </a:lstStyle>
          <a:p>
            <a:pPr lvl="0"/>
            <a:r>
              <a:rPr lang="en-US" dirty="0"/>
              <a:t>Click to edit Master text styles</a:t>
            </a:r>
          </a:p>
        </p:txBody>
      </p:sp>
      <p:sp>
        <p:nvSpPr>
          <p:cNvPr id="19" name="Text Placeholder 11">
            <a:extLst>
              <a:ext uri="{FF2B5EF4-FFF2-40B4-BE49-F238E27FC236}">
                <a16:creationId xmlns:a16="http://schemas.microsoft.com/office/drawing/2014/main" id="{68E0D1E2-9A63-2248-9273-D9AE12197A7B}"/>
              </a:ext>
            </a:extLst>
          </p:cNvPr>
          <p:cNvSpPr>
            <a:spLocks noGrp="1"/>
          </p:cNvSpPr>
          <p:nvPr>
            <p:ph type="body" sz="quarter" idx="16"/>
          </p:nvPr>
        </p:nvSpPr>
        <p:spPr>
          <a:xfrm>
            <a:off x="8567959" y="4226324"/>
            <a:ext cx="3075309" cy="1881963"/>
          </a:xfrm>
          <a:prstGeom prst="rect">
            <a:avLst/>
          </a:prstGeom>
        </p:spPr>
        <p:txBody>
          <a:bodyPr anchor="ctr">
            <a:normAutofit/>
          </a:bodyPr>
          <a:lstStyle>
            <a:lvl1pPr>
              <a:defRPr sz="2000" b="0"/>
            </a:lvl1pPr>
            <a:lvl2pPr marL="254000" indent="-254000">
              <a:buFont typeface="Arial" panose="020B0604020202020204" pitchFamily="34" charset="0"/>
              <a:buChar char="•"/>
              <a:tabLst/>
              <a:defRPr sz="1600"/>
            </a:lvl2pPr>
            <a:lvl3pPr marL="486569" indent="-254000">
              <a:buFont typeface="Arial" panose="020B0604020202020204" pitchFamily="34" charset="0"/>
              <a:buChar char="•"/>
              <a:tabLst/>
              <a:defRPr sz="1600"/>
            </a:lvl3pPr>
            <a:lvl4pPr marL="740569" indent="-254000">
              <a:buFont typeface="Arial" panose="020B0604020202020204" pitchFamily="34" charset="0"/>
              <a:buChar char="•"/>
              <a:tabLst/>
              <a:defRPr sz="1600"/>
            </a:lvl4pPr>
            <a:lvl5pPr marL="994569" indent="-254000">
              <a:buFont typeface="Arial" panose="020B0604020202020204" pitchFamily="34" charset="0"/>
              <a:buChar char="•"/>
              <a:tabLst/>
              <a:defRPr sz="1600"/>
            </a:lvl5pPr>
          </a:lstStyle>
          <a:p>
            <a:pPr lvl="0"/>
            <a:r>
              <a:rPr lang="en-US" dirty="0"/>
              <a:t>Click to edit Master text styles</a:t>
            </a:r>
          </a:p>
        </p:txBody>
      </p:sp>
      <p:sp>
        <p:nvSpPr>
          <p:cNvPr id="10" name="Rectangle 9">
            <a:extLst>
              <a:ext uri="{FF2B5EF4-FFF2-40B4-BE49-F238E27FC236}">
                <a16:creationId xmlns:a16="http://schemas.microsoft.com/office/drawing/2014/main" id="{09DE1F55-EA6C-CB49-A1E2-8FE0A743C035}"/>
              </a:ext>
            </a:extLst>
          </p:cNvPr>
          <p:cNvSpPr>
            <a:spLocks noChangeAspect="1"/>
          </p:cNvSpPr>
          <p:nvPr userDrawn="1"/>
        </p:nvSpPr>
        <p:spPr>
          <a:xfrm>
            <a:off x="4809247" y="1590430"/>
            <a:ext cx="3273967" cy="2135237"/>
          </a:xfrm>
          <a:prstGeom prst="rect">
            <a:avLst/>
          </a:prstGeom>
          <a:solidFill>
            <a:srgbClr val="D0E7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1" name="Rectangle 10">
            <a:extLst>
              <a:ext uri="{FF2B5EF4-FFF2-40B4-BE49-F238E27FC236}">
                <a16:creationId xmlns:a16="http://schemas.microsoft.com/office/drawing/2014/main" id="{3CBAD520-0FA9-DB48-83C6-67DE7CEF6E77}"/>
              </a:ext>
            </a:extLst>
          </p:cNvPr>
          <p:cNvSpPr>
            <a:spLocks noChangeAspect="1"/>
          </p:cNvSpPr>
          <p:nvPr userDrawn="1"/>
        </p:nvSpPr>
        <p:spPr>
          <a:xfrm>
            <a:off x="4809247" y="4099687"/>
            <a:ext cx="3273967" cy="2135237"/>
          </a:xfrm>
          <a:prstGeom prst="rect">
            <a:avLst/>
          </a:prstGeom>
          <a:solidFill>
            <a:srgbClr val="D0E7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6" name="Text Placeholder 11">
            <a:extLst>
              <a:ext uri="{FF2B5EF4-FFF2-40B4-BE49-F238E27FC236}">
                <a16:creationId xmlns:a16="http://schemas.microsoft.com/office/drawing/2014/main" id="{25FE4E5E-636A-414A-8B50-ADC259072F4D}"/>
              </a:ext>
            </a:extLst>
          </p:cNvPr>
          <p:cNvSpPr>
            <a:spLocks noGrp="1"/>
          </p:cNvSpPr>
          <p:nvPr>
            <p:ph type="body" sz="quarter" idx="13"/>
          </p:nvPr>
        </p:nvSpPr>
        <p:spPr>
          <a:xfrm>
            <a:off x="4908576" y="1717067"/>
            <a:ext cx="3075309" cy="1881963"/>
          </a:xfrm>
          <a:prstGeom prst="rect">
            <a:avLst/>
          </a:prstGeom>
        </p:spPr>
        <p:txBody>
          <a:bodyPr anchor="ctr">
            <a:normAutofit/>
          </a:bodyPr>
          <a:lstStyle>
            <a:lvl1pPr>
              <a:defRPr sz="2000" b="0"/>
            </a:lvl1pPr>
            <a:lvl2pPr marL="254000" indent="-254000">
              <a:buFont typeface="Arial" panose="020B0604020202020204" pitchFamily="34" charset="0"/>
              <a:buChar char="•"/>
              <a:tabLst/>
              <a:defRPr sz="1600"/>
            </a:lvl2pPr>
            <a:lvl3pPr marL="486569" indent="-254000">
              <a:buFont typeface="Arial" panose="020B0604020202020204" pitchFamily="34" charset="0"/>
              <a:buChar char="•"/>
              <a:tabLst/>
              <a:defRPr sz="1600"/>
            </a:lvl3pPr>
            <a:lvl4pPr marL="740569" indent="-254000">
              <a:buFont typeface="Arial" panose="020B0604020202020204" pitchFamily="34" charset="0"/>
              <a:buChar char="•"/>
              <a:tabLst/>
              <a:defRPr sz="1600"/>
            </a:lvl4pPr>
            <a:lvl5pPr marL="994569" indent="-254000">
              <a:buFont typeface="Arial" panose="020B0604020202020204" pitchFamily="34" charset="0"/>
              <a:buChar char="•"/>
              <a:tabLst/>
              <a:defRPr sz="1600"/>
            </a:lvl5pPr>
          </a:lstStyle>
          <a:p>
            <a:pPr lvl="0"/>
            <a:r>
              <a:rPr lang="en-US" dirty="0"/>
              <a:t>Click to edit Master text styles</a:t>
            </a:r>
          </a:p>
        </p:txBody>
      </p:sp>
      <p:sp>
        <p:nvSpPr>
          <p:cNvPr id="17" name="Text Placeholder 11">
            <a:extLst>
              <a:ext uri="{FF2B5EF4-FFF2-40B4-BE49-F238E27FC236}">
                <a16:creationId xmlns:a16="http://schemas.microsoft.com/office/drawing/2014/main" id="{4485B2BD-87CB-1145-AF8B-E924DA2DA6DC}"/>
              </a:ext>
            </a:extLst>
          </p:cNvPr>
          <p:cNvSpPr>
            <a:spLocks noGrp="1"/>
          </p:cNvSpPr>
          <p:nvPr>
            <p:ph type="body" sz="quarter" idx="14"/>
          </p:nvPr>
        </p:nvSpPr>
        <p:spPr>
          <a:xfrm>
            <a:off x="4908576" y="4226324"/>
            <a:ext cx="3075309" cy="1881963"/>
          </a:xfrm>
          <a:prstGeom prst="rect">
            <a:avLst/>
          </a:prstGeom>
        </p:spPr>
        <p:txBody>
          <a:bodyPr anchor="ctr">
            <a:normAutofit/>
          </a:bodyPr>
          <a:lstStyle>
            <a:lvl1pPr>
              <a:defRPr sz="2000" b="0"/>
            </a:lvl1pPr>
            <a:lvl2pPr marL="254000" indent="-254000">
              <a:buFont typeface="Arial" panose="020B0604020202020204" pitchFamily="34" charset="0"/>
              <a:buChar char="•"/>
              <a:tabLst/>
              <a:defRPr sz="1600"/>
            </a:lvl2pPr>
            <a:lvl3pPr marL="486569" indent="-254000">
              <a:buFont typeface="Arial" panose="020B0604020202020204" pitchFamily="34" charset="0"/>
              <a:buChar char="•"/>
              <a:tabLst/>
              <a:defRPr sz="1600"/>
            </a:lvl3pPr>
            <a:lvl4pPr marL="740569" indent="-254000">
              <a:buFont typeface="Arial" panose="020B0604020202020204" pitchFamily="34" charset="0"/>
              <a:buChar char="•"/>
              <a:tabLst/>
              <a:defRPr sz="1600"/>
            </a:lvl4pPr>
            <a:lvl5pPr marL="994569" indent="-254000">
              <a:buFont typeface="Arial" panose="020B0604020202020204" pitchFamily="34" charset="0"/>
              <a:buChar char="•"/>
              <a:tabLst/>
              <a:defRPr sz="1600"/>
            </a:lvl5pPr>
          </a:lstStyle>
          <a:p>
            <a:pPr lvl="0"/>
            <a:r>
              <a:rPr lang="en-US" dirty="0"/>
              <a:t>Click to edit Master text styles</a:t>
            </a:r>
          </a:p>
        </p:txBody>
      </p:sp>
      <p:sp>
        <p:nvSpPr>
          <p:cNvPr id="7" name="Title 1">
            <a:extLst>
              <a:ext uri="{FF2B5EF4-FFF2-40B4-BE49-F238E27FC236}">
                <a16:creationId xmlns:a16="http://schemas.microsoft.com/office/drawing/2014/main" id="{289B87CB-0F34-EE49-A34C-BE31A26EEC35}"/>
              </a:ext>
            </a:extLst>
          </p:cNvPr>
          <p:cNvSpPr>
            <a:spLocks noGrp="1"/>
          </p:cNvSpPr>
          <p:nvPr>
            <p:ph type="title"/>
          </p:nvPr>
        </p:nvSpPr>
        <p:spPr>
          <a:xfrm>
            <a:off x="4841748" y="387927"/>
            <a:ext cx="6510528" cy="1143000"/>
          </a:xfrm>
          <a:solidFill>
            <a:schemeClr val="bg1"/>
          </a:solidFill>
        </p:spPr>
        <p:txBody>
          <a:bodyPr>
            <a:noAutofit/>
          </a:bodyPr>
          <a:lstStyle>
            <a:lvl1pPr algn="l">
              <a:defRPr sz="3200"/>
            </a:lvl1pPr>
          </a:lstStyle>
          <a:p>
            <a:r>
              <a:rPr lang="en-US" dirty="0"/>
              <a:t>Click to edit Master title style</a:t>
            </a:r>
          </a:p>
        </p:txBody>
      </p:sp>
      <p:sp>
        <p:nvSpPr>
          <p:cNvPr id="24" name="Text Placeholder 23">
            <a:extLst>
              <a:ext uri="{FF2B5EF4-FFF2-40B4-BE49-F238E27FC236}">
                <a16:creationId xmlns:a16="http://schemas.microsoft.com/office/drawing/2014/main" id="{02C47394-C911-644C-B056-1581FA2F6529}"/>
              </a:ext>
            </a:extLst>
          </p:cNvPr>
          <p:cNvSpPr>
            <a:spLocks noGrp="1"/>
          </p:cNvSpPr>
          <p:nvPr>
            <p:ph type="body" sz="quarter" idx="17"/>
          </p:nvPr>
        </p:nvSpPr>
        <p:spPr>
          <a:xfrm>
            <a:off x="388620" y="6429258"/>
            <a:ext cx="2646742" cy="239252"/>
          </a:xfrm>
          <a:prstGeom prst="rect">
            <a:avLst/>
          </a:prstGeom>
        </p:spPr>
        <p:txBody>
          <a:bodyPr anchor="t">
            <a:normAutofit/>
          </a:bodyPr>
          <a:lstStyle>
            <a:lvl1pPr marL="0" indent="0" algn="l">
              <a:buNone/>
              <a:defRPr sz="1200">
                <a:solidFill>
                  <a:schemeClr val="bg1"/>
                </a:solidFill>
              </a:defRPr>
            </a:lvl1pPr>
          </a:lstStyle>
          <a:p>
            <a:pPr lvl="0"/>
            <a:r>
              <a:rPr lang="en-US" dirty="0"/>
              <a:t>Click to edit Master text styles</a:t>
            </a:r>
          </a:p>
        </p:txBody>
      </p:sp>
      <p:sp>
        <p:nvSpPr>
          <p:cNvPr id="2" name="Slide Number Placeholder 1">
            <a:extLst>
              <a:ext uri="{FF2B5EF4-FFF2-40B4-BE49-F238E27FC236}">
                <a16:creationId xmlns:a16="http://schemas.microsoft.com/office/drawing/2014/main" id="{9A81AD4E-B904-0494-D034-67588F85D554}"/>
              </a:ext>
            </a:extLst>
          </p:cNvPr>
          <p:cNvSpPr>
            <a:spLocks noGrp="1"/>
          </p:cNvSpPr>
          <p:nvPr>
            <p:ph type="sldNum" sz="quarter" idx="18"/>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1634315830"/>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points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32D24C-ACEE-3140-A623-18DD0E663998}"/>
              </a:ext>
            </a:extLst>
          </p:cNvPr>
          <p:cNvSpPr/>
          <p:nvPr userDrawn="1"/>
        </p:nvSpPr>
        <p:spPr>
          <a:xfrm>
            <a:off x="0" y="388621"/>
            <a:ext cx="3962400" cy="6469380"/>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6" name="Title 1">
            <a:extLst>
              <a:ext uri="{FF2B5EF4-FFF2-40B4-BE49-F238E27FC236}">
                <a16:creationId xmlns:a16="http://schemas.microsoft.com/office/drawing/2014/main" id="{8305EDCE-6162-5A4D-8E00-68001E66C4A8}"/>
              </a:ext>
            </a:extLst>
          </p:cNvPr>
          <p:cNvSpPr>
            <a:spLocks noGrp="1"/>
          </p:cNvSpPr>
          <p:nvPr>
            <p:ph type="title"/>
          </p:nvPr>
        </p:nvSpPr>
        <p:spPr>
          <a:xfrm>
            <a:off x="4841479" y="388621"/>
            <a:ext cx="6510797" cy="1143000"/>
          </a:xfrm>
        </p:spPr>
        <p:txBody>
          <a:bodyPr>
            <a:noAutofit/>
          </a:bodyPr>
          <a:lstStyle>
            <a:lvl1pPr algn="l">
              <a:defRPr sz="3200"/>
            </a:lvl1pPr>
          </a:lstStyle>
          <a:p>
            <a:r>
              <a:rPr lang="en-US" dirty="0"/>
              <a:t>Click to edit Master title style</a:t>
            </a:r>
          </a:p>
        </p:txBody>
      </p:sp>
      <p:sp>
        <p:nvSpPr>
          <p:cNvPr id="11" name="Text Placeholder 11">
            <a:extLst>
              <a:ext uri="{FF2B5EF4-FFF2-40B4-BE49-F238E27FC236}">
                <a16:creationId xmlns:a16="http://schemas.microsoft.com/office/drawing/2014/main" id="{AC4DB13A-2A1B-DE4B-9F1B-5450DEC395C9}"/>
              </a:ext>
            </a:extLst>
          </p:cNvPr>
          <p:cNvSpPr>
            <a:spLocks noGrp="1"/>
          </p:cNvSpPr>
          <p:nvPr>
            <p:ph type="body" sz="quarter" idx="13"/>
          </p:nvPr>
        </p:nvSpPr>
        <p:spPr>
          <a:xfrm>
            <a:off x="4841479" y="1714500"/>
            <a:ext cx="6510797" cy="4686300"/>
          </a:xfrm>
          <a:prstGeom prst="rect">
            <a:avLst/>
          </a:prstGeom>
        </p:spPr>
        <p:txBody>
          <a:bodyPr/>
          <a:lstStyle>
            <a:lvl1pPr marL="285750" marR="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b="0"/>
            </a:lvl1pPr>
            <a:lvl2pPr marL="626364" marR="0" indent="-283369" algn="l" defTabSz="342900" eaLnBrk="1" fontAlgn="auto" latinLnBrk="0" hangingPunct="1">
              <a:lnSpc>
                <a:spcPct val="100000"/>
              </a:lnSpc>
              <a:spcBef>
                <a:spcPts val="550"/>
              </a:spcBef>
              <a:spcAft>
                <a:spcPts val="0"/>
              </a:spcAft>
              <a:buClrTx/>
              <a:buSzPct val="100000"/>
              <a:buFont typeface="System Font Regular"/>
              <a:buChar char="-"/>
              <a:tabLst/>
              <a:defRPr sz="1800"/>
            </a:lvl2pPr>
            <a:lvl3pPr marL="909828"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1800"/>
            </a:lvl3pPr>
            <a:lvl4pPr marL="1193292" marR="0" indent="-283369" algn="l" defTabSz="342900" eaLnBrk="1" fontAlgn="auto" latinLnBrk="0" hangingPunct="1">
              <a:lnSpc>
                <a:spcPct val="100000"/>
              </a:lnSpc>
              <a:spcBef>
                <a:spcPts val="550"/>
              </a:spcBef>
              <a:spcAft>
                <a:spcPts val="0"/>
              </a:spcAft>
              <a:buClrTx/>
              <a:buSzPct val="100000"/>
              <a:buFont typeface="System Font Regular"/>
              <a:buChar char="-"/>
              <a:tabLst/>
              <a:defRPr sz="1800"/>
            </a:lvl4pPr>
            <a:lvl5pPr marL="1476756"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1800"/>
            </a:lvl5pPr>
          </a:lstStyle>
          <a:p>
            <a:pPr marL="285750" marR="0" lvl="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Click to edit Master text styles</a:t>
            </a:r>
          </a:p>
          <a:p>
            <a:pPr marL="626364" marR="0" lvl="1" indent="-283369" algn="l" defTabSz="342900" eaLnBrk="1" fontAlgn="auto" latinLnBrk="0" hangingPunct="1">
              <a:lnSpc>
                <a:spcPct val="100000"/>
              </a:lnSpc>
              <a:spcBef>
                <a:spcPts val="550"/>
              </a:spcBef>
              <a:spcAft>
                <a:spcPts val="0"/>
              </a:spcAft>
              <a:buClrTx/>
              <a:buSzPct val="100000"/>
              <a:buFont typeface="System Font Regular"/>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Second level</a:t>
            </a:r>
          </a:p>
          <a:p>
            <a:pPr marL="909828" marR="0" lvl="2"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Third level</a:t>
            </a:r>
          </a:p>
          <a:p>
            <a:pPr marL="1193292" marR="0" lvl="3" indent="-283369" algn="l" defTabSz="342900" eaLnBrk="1" fontAlgn="auto" latinLnBrk="0" hangingPunct="1">
              <a:lnSpc>
                <a:spcPct val="100000"/>
              </a:lnSpc>
              <a:spcBef>
                <a:spcPts val="550"/>
              </a:spcBef>
              <a:spcAft>
                <a:spcPts val="0"/>
              </a:spcAft>
              <a:buClrTx/>
              <a:buSzPct val="100000"/>
              <a:buFont typeface="System Font Regular"/>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Fourth level</a:t>
            </a:r>
          </a:p>
          <a:p>
            <a:pPr marL="1476756" marR="0" lvl="4"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Fifth level</a:t>
            </a:r>
          </a:p>
        </p:txBody>
      </p:sp>
      <p:sp>
        <p:nvSpPr>
          <p:cNvPr id="17" name="Text Placeholder 16">
            <a:extLst>
              <a:ext uri="{FF2B5EF4-FFF2-40B4-BE49-F238E27FC236}">
                <a16:creationId xmlns:a16="http://schemas.microsoft.com/office/drawing/2014/main" id="{CB9C120F-38CA-A045-B85A-29F561E74947}"/>
              </a:ext>
            </a:extLst>
          </p:cNvPr>
          <p:cNvSpPr>
            <a:spLocks noGrp="1"/>
          </p:cNvSpPr>
          <p:nvPr>
            <p:ph type="body" sz="quarter" idx="17"/>
          </p:nvPr>
        </p:nvSpPr>
        <p:spPr>
          <a:xfrm>
            <a:off x="471513" y="704204"/>
            <a:ext cx="2682875" cy="1568677"/>
          </a:xfrm>
          <a:prstGeom prst="rect">
            <a:avLst/>
          </a:prstGeom>
        </p:spPr>
        <p:txBody>
          <a:bodyPr anchor="ctr">
            <a:normAutofit/>
          </a:bodyPr>
          <a:lstStyle>
            <a:lvl1pPr marL="0" indent="0" algn="r">
              <a:buNone/>
              <a:defRPr sz="1600" b="1">
                <a:solidFill>
                  <a:schemeClr val="bg1"/>
                </a:solidFill>
              </a:defRPr>
            </a:lvl1pPr>
            <a:lvl2pPr marL="317500" indent="-285750" algn="r">
              <a:spcBef>
                <a:spcPts val="150"/>
              </a:spcBef>
              <a:buFont typeface="Arial" panose="020B0604020202020204" pitchFamily="34" charset="0"/>
              <a:buChar char="•"/>
              <a:tabLst/>
              <a:defRPr sz="1400">
                <a:solidFill>
                  <a:schemeClr val="bg1"/>
                </a:solidFill>
              </a:defRPr>
            </a:lvl2pPr>
            <a:lvl3pPr marL="666750" indent="-285750">
              <a:buFont typeface="Arial" panose="020B0604020202020204" pitchFamily="34" charset="0"/>
              <a:buChar char="•"/>
              <a:tabLst/>
              <a:defRPr>
                <a:solidFill>
                  <a:schemeClr val="bg1"/>
                </a:solidFill>
              </a:defRPr>
            </a:lvl3pPr>
            <a:lvl4pPr marL="1238250" indent="-285750">
              <a:buFont typeface="Arial" panose="020B0604020202020204" pitchFamily="34" charset="0"/>
              <a:buChar char="•"/>
              <a:defRPr>
                <a:solidFill>
                  <a:schemeClr val="bg1"/>
                </a:solidFill>
              </a:defRPr>
            </a:lvl4pPr>
            <a:lvl5pPr marL="1555750" indent="-285750">
              <a:buFont typeface="Arial" panose="020B0604020202020204" pitchFamily="34" charset="0"/>
              <a:buChar char="•"/>
              <a:defRPr>
                <a:solidFill>
                  <a:schemeClr val="bg1"/>
                </a:solidFill>
              </a:defRPr>
            </a:lvl5pPr>
          </a:lstStyle>
          <a:p>
            <a:pPr lvl="0"/>
            <a:r>
              <a:rPr lang="en-US" dirty="0"/>
              <a:t>Click to edit Master text styles</a:t>
            </a:r>
          </a:p>
          <a:p>
            <a:pPr lvl="1"/>
            <a:r>
              <a:rPr lang="en-US" dirty="0"/>
              <a:t>Second level</a:t>
            </a:r>
          </a:p>
        </p:txBody>
      </p:sp>
      <p:sp>
        <p:nvSpPr>
          <p:cNvPr id="18" name="Text Placeholder 16">
            <a:extLst>
              <a:ext uri="{FF2B5EF4-FFF2-40B4-BE49-F238E27FC236}">
                <a16:creationId xmlns:a16="http://schemas.microsoft.com/office/drawing/2014/main" id="{3A57828B-7530-6742-AB3B-74EEF4F8D27E}"/>
              </a:ext>
            </a:extLst>
          </p:cNvPr>
          <p:cNvSpPr>
            <a:spLocks noGrp="1"/>
          </p:cNvSpPr>
          <p:nvPr>
            <p:ph type="body" sz="quarter" idx="18"/>
          </p:nvPr>
        </p:nvSpPr>
        <p:spPr>
          <a:xfrm>
            <a:off x="471513" y="2790960"/>
            <a:ext cx="2682875" cy="1568677"/>
          </a:xfrm>
          <a:prstGeom prst="rect">
            <a:avLst/>
          </a:prstGeom>
        </p:spPr>
        <p:txBody>
          <a:bodyPr anchor="ctr">
            <a:normAutofit/>
          </a:bodyPr>
          <a:lstStyle>
            <a:lvl1pPr marL="0" indent="0" algn="r">
              <a:buNone/>
              <a:defRPr sz="1600" b="1">
                <a:solidFill>
                  <a:schemeClr val="bg1"/>
                </a:solidFill>
              </a:defRPr>
            </a:lvl1pPr>
            <a:lvl2pPr marL="317500" indent="-285750" algn="r">
              <a:spcBef>
                <a:spcPts val="150"/>
              </a:spcBef>
              <a:buFont typeface="Arial" panose="020B0604020202020204" pitchFamily="34" charset="0"/>
              <a:buChar char="•"/>
              <a:tabLst/>
              <a:defRPr sz="1400">
                <a:solidFill>
                  <a:schemeClr val="bg1"/>
                </a:solidFill>
              </a:defRPr>
            </a:lvl2pPr>
            <a:lvl3pPr marL="666750" indent="-285750">
              <a:buFont typeface="Arial" panose="020B0604020202020204" pitchFamily="34" charset="0"/>
              <a:buChar char="•"/>
              <a:tabLst/>
              <a:defRPr>
                <a:solidFill>
                  <a:schemeClr val="bg1"/>
                </a:solidFill>
              </a:defRPr>
            </a:lvl3pPr>
            <a:lvl4pPr marL="1238250" indent="-285750">
              <a:buFont typeface="Arial" panose="020B0604020202020204" pitchFamily="34" charset="0"/>
              <a:buChar char="•"/>
              <a:defRPr>
                <a:solidFill>
                  <a:schemeClr val="bg1"/>
                </a:solidFill>
              </a:defRPr>
            </a:lvl4pPr>
            <a:lvl5pPr marL="1555750" indent="-285750">
              <a:buFont typeface="Arial" panose="020B0604020202020204" pitchFamily="34" charset="0"/>
              <a:buChar char="•"/>
              <a:defRPr>
                <a:solidFill>
                  <a:schemeClr val="bg1"/>
                </a:solidFill>
              </a:defRPr>
            </a:lvl5pPr>
          </a:lstStyle>
          <a:p>
            <a:pPr lvl="0"/>
            <a:r>
              <a:rPr lang="en-US" dirty="0"/>
              <a:t>Click to edit Master text styles</a:t>
            </a:r>
          </a:p>
          <a:p>
            <a:pPr lvl="1"/>
            <a:r>
              <a:rPr lang="en-US" dirty="0"/>
              <a:t>Second level</a:t>
            </a:r>
          </a:p>
        </p:txBody>
      </p:sp>
      <p:sp>
        <p:nvSpPr>
          <p:cNvPr id="19" name="Text Placeholder 16">
            <a:extLst>
              <a:ext uri="{FF2B5EF4-FFF2-40B4-BE49-F238E27FC236}">
                <a16:creationId xmlns:a16="http://schemas.microsoft.com/office/drawing/2014/main" id="{5FA3DC00-20E4-9248-90DB-A06AB1001786}"/>
              </a:ext>
            </a:extLst>
          </p:cNvPr>
          <p:cNvSpPr>
            <a:spLocks noGrp="1"/>
          </p:cNvSpPr>
          <p:nvPr>
            <p:ph type="body" sz="quarter" idx="19"/>
          </p:nvPr>
        </p:nvSpPr>
        <p:spPr>
          <a:xfrm>
            <a:off x="471513" y="4868647"/>
            <a:ext cx="2682875" cy="1568677"/>
          </a:xfrm>
          <a:prstGeom prst="rect">
            <a:avLst/>
          </a:prstGeom>
        </p:spPr>
        <p:txBody>
          <a:bodyPr anchor="ctr">
            <a:normAutofit/>
          </a:bodyPr>
          <a:lstStyle>
            <a:lvl1pPr marL="0" indent="0" algn="r">
              <a:buNone/>
              <a:defRPr sz="1600" b="1">
                <a:solidFill>
                  <a:schemeClr val="bg1"/>
                </a:solidFill>
              </a:defRPr>
            </a:lvl1pPr>
            <a:lvl2pPr marL="317500" indent="-285750" algn="r">
              <a:spcBef>
                <a:spcPts val="150"/>
              </a:spcBef>
              <a:buFont typeface="Arial" panose="020B0604020202020204" pitchFamily="34" charset="0"/>
              <a:buChar char="•"/>
              <a:tabLst/>
              <a:defRPr sz="1400">
                <a:solidFill>
                  <a:schemeClr val="bg1"/>
                </a:solidFill>
              </a:defRPr>
            </a:lvl2pPr>
            <a:lvl3pPr marL="666750" indent="-285750">
              <a:buFont typeface="Arial" panose="020B0604020202020204" pitchFamily="34" charset="0"/>
              <a:buChar char="•"/>
              <a:tabLst/>
              <a:defRPr>
                <a:solidFill>
                  <a:schemeClr val="bg1"/>
                </a:solidFill>
              </a:defRPr>
            </a:lvl3pPr>
            <a:lvl4pPr marL="1238250" indent="-285750">
              <a:buFont typeface="Arial" panose="020B0604020202020204" pitchFamily="34" charset="0"/>
              <a:buChar char="•"/>
              <a:defRPr>
                <a:solidFill>
                  <a:schemeClr val="bg1"/>
                </a:solidFill>
              </a:defRPr>
            </a:lvl4pPr>
            <a:lvl5pPr marL="1555750" indent="-285750">
              <a:buFont typeface="Arial" panose="020B0604020202020204" pitchFamily="34" charset="0"/>
              <a:buChar char="•"/>
              <a:defRPr>
                <a:solidFill>
                  <a:schemeClr val="bg1"/>
                </a:solidFill>
              </a:defRPr>
            </a:lvl5pPr>
          </a:lstStyle>
          <a:p>
            <a:pPr lvl="0"/>
            <a:r>
              <a:rPr lang="en-US" dirty="0"/>
              <a:t>Click to edit Master text styles</a:t>
            </a:r>
          </a:p>
          <a:p>
            <a:pPr lvl="1"/>
            <a:r>
              <a:rPr lang="en-US" dirty="0"/>
              <a:t>Second level</a:t>
            </a:r>
          </a:p>
        </p:txBody>
      </p:sp>
      <p:sp>
        <p:nvSpPr>
          <p:cNvPr id="16" name="Rectangle 15">
            <a:extLst>
              <a:ext uri="{FF2B5EF4-FFF2-40B4-BE49-F238E27FC236}">
                <a16:creationId xmlns:a16="http://schemas.microsoft.com/office/drawing/2014/main" id="{9FC10515-3E45-E246-B584-92D0187EE5E8}"/>
              </a:ext>
            </a:extLst>
          </p:cNvPr>
          <p:cNvSpPr>
            <a:spLocks noChangeAspect="1"/>
          </p:cNvSpPr>
          <p:nvPr userDrawn="1"/>
        </p:nvSpPr>
        <p:spPr>
          <a:xfrm>
            <a:off x="3348721" y="5035765"/>
            <a:ext cx="1234440" cy="123444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0" name="Rectangle 19">
            <a:extLst>
              <a:ext uri="{FF2B5EF4-FFF2-40B4-BE49-F238E27FC236}">
                <a16:creationId xmlns:a16="http://schemas.microsoft.com/office/drawing/2014/main" id="{854D39BD-BB5D-1840-BB92-6A2B47685D5A}"/>
              </a:ext>
            </a:extLst>
          </p:cNvPr>
          <p:cNvSpPr>
            <a:spLocks noChangeAspect="1"/>
          </p:cNvSpPr>
          <p:nvPr userDrawn="1"/>
        </p:nvSpPr>
        <p:spPr>
          <a:xfrm>
            <a:off x="3348721" y="2958078"/>
            <a:ext cx="1234440" cy="123444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1" name="Rectangle 20">
            <a:extLst>
              <a:ext uri="{FF2B5EF4-FFF2-40B4-BE49-F238E27FC236}">
                <a16:creationId xmlns:a16="http://schemas.microsoft.com/office/drawing/2014/main" id="{425016B1-7D18-D64B-9FF0-BFCE378B4BB0}"/>
              </a:ext>
            </a:extLst>
          </p:cNvPr>
          <p:cNvSpPr>
            <a:spLocks noChangeAspect="1"/>
          </p:cNvSpPr>
          <p:nvPr userDrawn="1"/>
        </p:nvSpPr>
        <p:spPr>
          <a:xfrm>
            <a:off x="3348721" y="871323"/>
            <a:ext cx="1234440" cy="123444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2" name="Picture Placeholder 12">
            <a:extLst>
              <a:ext uri="{FF2B5EF4-FFF2-40B4-BE49-F238E27FC236}">
                <a16:creationId xmlns:a16="http://schemas.microsoft.com/office/drawing/2014/main" id="{E5C66E55-B9E0-1245-89F6-40318D9775E9}"/>
              </a:ext>
            </a:extLst>
          </p:cNvPr>
          <p:cNvSpPr>
            <a:spLocks noGrp="1" noChangeAspect="1"/>
          </p:cNvSpPr>
          <p:nvPr>
            <p:ph type="pic" sz="quarter" idx="14" hasCustomPrompt="1"/>
          </p:nvPr>
        </p:nvSpPr>
        <p:spPr>
          <a:xfrm>
            <a:off x="3508741" y="1031564"/>
            <a:ext cx="914400" cy="913958"/>
          </a:xfrm>
          <a:prstGeom prst="rect">
            <a:avLst/>
          </a:prstGeom>
        </p:spPr>
        <p:txBody>
          <a:bodyPr>
            <a:noAutofit/>
          </a:bodyPr>
          <a:lstStyle>
            <a:lvl1pPr marL="0" indent="0">
              <a:buNone/>
              <a:defRPr/>
            </a:lvl1pPr>
          </a:lstStyle>
          <a:p>
            <a:r>
              <a:rPr lang="en-US" dirty="0"/>
              <a:t>Image</a:t>
            </a:r>
          </a:p>
        </p:txBody>
      </p:sp>
      <p:sp>
        <p:nvSpPr>
          <p:cNvPr id="23" name="Picture Placeholder 12">
            <a:extLst>
              <a:ext uri="{FF2B5EF4-FFF2-40B4-BE49-F238E27FC236}">
                <a16:creationId xmlns:a16="http://schemas.microsoft.com/office/drawing/2014/main" id="{AD3A1C50-C037-6B44-A9E0-46AC9D8E8E22}"/>
              </a:ext>
            </a:extLst>
          </p:cNvPr>
          <p:cNvSpPr>
            <a:spLocks noGrp="1" noChangeAspect="1"/>
          </p:cNvSpPr>
          <p:nvPr>
            <p:ph type="pic" sz="quarter" idx="15" hasCustomPrompt="1"/>
          </p:nvPr>
        </p:nvSpPr>
        <p:spPr>
          <a:xfrm>
            <a:off x="3508741" y="3118319"/>
            <a:ext cx="914400" cy="913958"/>
          </a:xfrm>
          <a:prstGeom prst="rect">
            <a:avLst/>
          </a:prstGeom>
        </p:spPr>
        <p:txBody>
          <a:bodyPr>
            <a:noAutofit/>
          </a:bodyPr>
          <a:lstStyle>
            <a:lvl1pPr marL="0" indent="0">
              <a:buNone/>
              <a:defRPr/>
            </a:lvl1pPr>
          </a:lstStyle>
          <a:p>
            <a:r>
              <a:rPr lang="en-US" dirty="0"/>
              <a:t>Image</a:t>
            </a:r>
          </a:p>
        </p:txBody>
      </p:sp>
      <p:sp>
        <p:nvSpPr>
          <p:cNvPr id="24" name="Picture Placeholder 12">
            <a:extLst>
              <a:ext uri="{FF2B5EF4-FFF2-40B4-BE49-F238E27FC236}">
                <a16:creationId xmlns:a16="http://schemas.microsoft.com/office/drawing/2014/main" id="{D6D5DEA1-2B0A-F747-A264-376A5F038B34}"/>
              </a:ext>
            </a:extLst>
          </p:cNvPr>
          <p:cNvSpPr>
            <a:spLocks noGrp="1" noChangeAspect="1"/>
          </p:cNvSpPr>
          <p:nvPr>
            <p:ph type="pic" sz="quarter" idx="16" hasCustomPrompt="1"/>
          </p:nvPr>
        </p:nvSpPr>
        <p:spPr>
          <a:xfrm>
            <a:off x="3508741" y="5196006"/>
            <a:ext cx="914400" cy="913958"/>
          </a:xfrm>
          <a:prstGeom prst="rect">
            <a:avLst/>
          </a:prstGeom>
        </p:spPr>
        <p:txBody>
          <a:bodyPr>
            <a:noAutofit/>
          </a:bodyPr>
          <a:lstStyle>
            <a:lvl1pPr marL="0" indent="0">
              <a:buNone/>
              <a:defRPr/>
            </a:lvl1pPr>
          </a:lstStyle>
          <a:p>
            <a:r>
              <a:rPr lang="en-US" dirty="0"/>
              <a:t>Image</a:t>
            </a:r>
          </a:p>
        </p:txBody>
      </p:sp>
      <p:sp>
        <p:nvSpPr>
          <p:cNvPr id="2" name="Slide Number Placeholder 1">
            <a:extLst>
              <a:ext uri="{FF2B5EF4-FFF2-40B4-BE49-F238E27FC236}">
                <a16:creationId xmlns:a16="http://schemas.microsoft.com/office/drawing/2014/main" id="{E7626822-2009-A3E7-25B7-6C9CBD9A92BD}"/>
              </a:ext>
            </a:extLst>
          </p:cNvPr>
          <p:cNvSpPr>
            <a:spLocks noGrp="1"/>
          </p:cNvSpPr>
          <p:nvPr>
            <p:ph type="sldNum" sz="quarter" idx="20"/>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2035225071"/>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 points righ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E26374A-A02F-354D-963E-C0BF2005CBAF}"/>
              </a:ext>
            </a:extLst>
          </p:cNvPr>
          <p:cNvSpPr/>
          <p:nvPr userDrawn="1"/>
        </p:nvSpPr>
        <p:spPr>
          <a:xfrm>
            <a:off x="8229600" y="388620"/>
            <a:ext cx="3962400" cy="6469380"/>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1" name="Rectangle 20">
            <a:extLst>
              <a:ext uri="{FF2B5EF4-FFF2-40B4-BE49-F238E27FC236}">
                <a16:creationId xmlns:a16="http://schemas.microsoft.com/office/drawing/2014/main" id="{E9DF4D87-93A4-F146-8BA9-28B3D022AD24}"/>
              </a:ext>
            </a:extLst>
          </p:cNvPr>
          <p:cNvSpPr>
            <a:spLocks noChangeAspect="1"/>
          </p:cNvSpPr>
          <p:nvPr userDrawn="1"/>
        </p:nvSpPr>
        <p:spPr>
          <a:xfrm>
            <a:off x="7603221" y="5035765"/>
            <a:ext cx="1234440" cy="123444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2" name="Rectangle 21">
            <a:extLst>
              <a:ext uri="{FF2B5EF4-FFF2-40B4-BE49-F238E27FC236}">
                <a16:creationId xmlns:a16="http://schemas.microsoft.com/office/drawing/2014/main" id="{1ECFB2B9-1B86-3C49-88C1-DD8ECA20C141}"/>
              </a:ext>
            </a:extLst>
          </p:cNvPr>
          <p:cNvSpPr>
            <a:spLocks noChangeAspect="1"/>
          </p:cNvSpPr>
          <p:nvPr userDrawn="1"/>
        </p:nvSpPr>
        <p:spPr>
          <a:xfrm>
            <a:off x="7603221" y="2958078"/>
            <a:ext cx="1234440" cy="123444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3" name="Rectangle 22">
            <a:extLst>
              <a:ext uri="{FF2B5EF4-FFF2-40B4-BE49-F238E27FC236}">
                <a16:creationId xmlns:a16="http://schemas.microsoft.com/office/drawing/2014/main" id="{327BE7DA-7FCC-E940-9660-F41B9F3C88A6}"/>
              </a:ext>
            </a:extLst>
          </p:cNvPr>
          <p:cNvSpPr>
            <a:spLocks noChangeAspect="1"/>
          </p:cNvSpPr>
          <p:nvPr userDrawn="1"/>
        </p:nvSpPr>
        <p:spPr>
          <a:xfrm>
            <a:off x="7603221" y="871323"/>
            <a:ext cx="1234440" cy="123444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2" name="Picture Placeholder 12">
            <a:extLst>
              <a:ext uri="{FF2B5EF4-FFF2-40B4-BE49-F238E27FC236}">
                <a16:creationId xmlns:a16="http://schemas.microsoft.com/office/drawing/2014/main" id="{BDA351E0-55E2-C646-8E3B-7B272EE6665B}"/>
              </a:ext>
            </a:extLst>
          </p:cNvPr>
          <p:cNvSpPr>
            <a:spLocks noGrp="1" noChangeAspect="1"/>
          </p:cNvSpPr>
          <p:nvPr>
            <p:ph type="pic" sz="quarter" idx="14" hasCustomPrompt="1"/>
          </p:nvPr>
        </p:nvSpPr>
        <p:spPr>
          <a:xfrm>
            <a:off x="7763241" y="1031564"/>
            <a:ext cx="914400" cy="913958"/>
          </a:xfrm>
          <a:prstGeom prst="rect">
            <a:avLst/>
          </a:prstGeom>
        </p:spPr>
        <p:txBody>
          <a:bodyPr>
            <a:noAutofit/>
          </a:bodyPr>
          <a:lstStyle>
            <a:lvl1pPr marL="0" indent="0">
              <a:buNone/>
              <a:defRPr/>
            </a:lvl1pPr>
          </a:lstStyle>
          <a:p>
            <a:r>
              <a:rPr lang="en-US" dirty="0"/>
              <a:t>Image</a:t>
            </a:r>
          </a:p>
        </p:txBody>
      </p:sp>
      <p:sp>
        <p:nvSpPr>
          <p:cNvPr id="13" name="Picture Placeholder 12">
            <a:extLst>
              <a:ext uri="{FF2B5EF4-FFF2-40B4-BE49-F238E27FC236}">
                <a16:creationId xmlns:a16="http://schemas.microsoft.com/office/drawing/2014/main" id="{C46B3926-2F13-544E-9BD8-EE4284C57C8D}"/>
              </a:ext>
            </a:extLst>
          </p:cNvPr>
          <p:cNvSpPr>
            <a:spLocks noGrp="1" noChangeAspect="1"/>
          </p:cNvSpPr>
          <p:nvPr>
            <p:ph type="pic" sz="quarter" idx="15" hasCustomPrompt="1"/>
          </p:nvPr>
        </p:nvSpPr>
        <p:spPr>
          <a:xfrm>
            <a:off x="7763241" y="3118319"/>
            <a:ext cx="914400" cy="913958"/>
          </a:xfrm>
          <a:prstGeom prst="rect">
            <a:avLst/>
          </a:prstGeom>
        </p:spPr>
        <p:txBody>
          <a:bodyPr>
            <a:noAutofit/>
          </a:bodyPr>
          <a:lstStyle>
            <a:lvl1pPr marL="0" indent="0">
              <a:buNone/>
              <a:defRPr/>
            </a:lvl1pPr>
          </a:lstStyle>
          <a:p>
            <a:r>
              <a:rPr lang="en-US" dirty="0"/>
              <a:t>Image</a:t>
            </a:r>
          </a:p>
        </p:txBody>
      </p:sp>
      <p:sp>
        <p:nvSpPr>
          <p:cNvPr id="14" name="Picture Placeholder 12">
            <a:extLst>
              <a:ext uri="{FF2B5EF4-FFF2-40B4-BE49-F238E27FC236}">
                <a16:creationId xmlns:a16="http://schemas.microsoft.com/office/drawing/2014/main" id="{82B28383-326E-0A43-9E3C-4D670836E39C}"/>
              </a:ext>
            </a:extLst>
          </p:cNvPr>
          <p:cNvSpPr>
            <a:spLocks noGrp="1" noChangeAspect="1"/>
          </p:cNvSpPr>
          <p:nvPr>
            <p:ph type="pic" sz="quarter" idx="16" hasCustomPrompt="1"/>
          </p:nvPr>
        </p:nvSpPr>
        <p:spPr>
          <a:xfrm>
            <a:off x="7763241" y="5196006"/>
            <a:ext cx="914400" cy="913958"/>
          </a:xfrm>
          <a:prstGeom prst="rect">
            <a:avLst/>
          </a:prstGeom>
        </p:spPr>
        <p:txBody>
          <a:bodyPr>
            <a:noAutofit/>
          </a:bodyPr>
          <a:lstStyle>
            <a:lvl1pPr marL="0" indent="0">
              <a:buNone/>
              <a:defRPr/>
            </a:lvl1pPr>
          </a:lstStyle>
          <a:p>
            <a:r>
              <a:rPr lang="en-US" dirty="0"/>
              <a:t>Image</a:t>
            </a:r>
          </a:p>
        </p:txBody>
      </p:sp>
      <p:sp>
        <p:nvSpPr>
          <p:cNvPr id="15" name="Text Placeholder 16">
            <a:extLst>
              <a:ext uri="{FF2B5EF4-FFF2-40B4-BE49-F238E27FC236}">
                <a16:creationId xmlns:a16="http://schemas.microsoft.com/office/drawing/2014/main" id="{0623F61F-AE8D-0C44-9B85-A5756E3A5870}"/>
              </a:ext>
            </a:extLst>
          </p:cNvPr>
          <p:cNvSpPr>
            <a:spLocks noGrp="1"/>
          </p:cNvSpPr>
          <p:nvPr>
            <p:ph type="body" sz="quarter" idx="17"/>
          </p:nvPr>
        </p:nvSpPr>
        <p:spPr>
          <a:xfrm>
            <a:off x="8977558" y="704204"/>
            <a:ext cx="2682875" cy="1568677"/>
          </a:xfrm>
          <a:prstGeom prst="rect">
            <a:avLst/>
          </a:prstGeom>
        </p:spPr>
        <p:txBody>
          <a:bodyPr anchor="ctr">
            <a:normAutofit/>
          </a:bodyPr>
          <a:lstStyle>
            <a:lvl1pPr marL="0" indent="0" algn="l">
              <a:buNone/>
              <a:defRPr sz="1600" b="1">
                <a:solidFill>
                  <a:schemeClr val="bg1"/>
                </a:solidFill>
              </a:defRPr>
            </a:lvl1pPr>
            <a:lvl2pPr marL="317500" indent="-285750" algn="l">
              <a:spcBef>
                <a:spcPts val="150"/>
              </a:spcBef>
              <a:buFont typeface="Arial" panose="020B0604020202020204" pitchFamily="34" charset="0"/>
              <a:buChar char="•"/>
              <a:tabLst/>
              <a:defRPr sz="1400">
                <a:solidFill>
                  <a:schemeClr val="bg1"/>
                </a:solidFill>
              </a:defRPr>
            </a:lvl2pPr>
            <a:lvl3pPr marL="666750" indent="-285750">
              <a:buFont typeface="Arial" panose="020B0604020202020204" pitchFamily="34" charset="0"/>
              <a:buChar char="•"/>
              <a:tabLst/>
              <a:defRPr>
                <a:solidFill>
                  <a:schemeClr val="bg1"/>
                </a:solidFill>
              </a:defRPr>
            </a:lvl3pPr>
            <a:lvl4pPr marL="1238250" indent="-285750">
              <a:buFont typeface="Arial" panose="020B0604020202020204" pitchFamily="34" charset="0"/>
              <a:buChar char="•"/>
              <a:defRPr>
                <a:solidFill>
                  <a:schemeClr val="bg1"/>
                </a:solidFill>
              </a:defRPr>
            </a:lvl4pPr>
            <a:lvl5pPr marL="1555750" indent="-285750">
              <a:buFont typeface="Arial" panose="020B0604020202020204" pitchFamily="34" charset="0"/>
              <a:buChar char="•"/>
              <a:defRPr>
                <a:solidFill>
                  <a:schemeClr val="bg1"/>
                </a:solidFill>
              </a:defRPr>
            </a:lvl5pPr>
          </a:lstStyle>
          <a:p>
            <a:pPr lvl="0"/>
            <a:r>
              <a:rPr lang="en-US" dirty="0"/>
              <a:t>Click to edit Master text styles</a:t>
            </a:r>
          </a:p>
          <a:p>
            <a:pPr lvl="1"/>
            <a:r>
              <a:rPr lang="en-US" dirty="0"/>
              <a:t>Second level</a:t>
            </a:r>
          </a:p>
        </p:txBody>
      </p:sp>
      <p:sp>
        <p:nvSpPr>
          <p:cNvPr id="16" name="Text Placeholder 16">
            <a:extLst>
              <a:ext uri="{FF2B5EF4-FFF2-40B4-BE49-F238E27FC236}">
                <a16:creationId xmlns:a16="http://schemas.microsoft.com/office/drawing/2014/main" id="{BDFE5B04-77DC-084E-96A0-6A89244A6045}"/>
              </a:ext>
            </a:extLst>
          </p:cNvPr>
          <p:cNvSpPr>
            <a:spLocks noGrp="1"/>
          </p:cNvSpPr>
          <p:nvPr>
            <p:ph type="body" sz="quarter" idx="18"/>
          </p:nvPr>
        </p:nvSpPr>
        <p:spPr>
          <a:xfrm>
            <a:off x="8977558" y="2790960"/>
            <a:ext cx="2682875" cy="1568677"/>
          </a:xfrm>
          <a:prstGeom prst="rect">
            <a:avLst/>
          </a:prstGeom>
        </p:spPr>
        <p:txBody>
          <a:bodyPr anchor="ctr">
            <a:normAutofit/>
          </a:bodyPr>
          <a:lstStyle>
            <a:lvl1pPr marL="0" indent="0" algn="l">
              <a:buNone/>
              <a:defRPr sz="1600" b="1">
                <a:solidFill>
                  <a:schemeClr val="bg1"/>
                </a:solidFill>
              </a:defRPr>
            </a:lvl1pPr>
            <a:lvl2pPr marL="317500" indent="-285750" algn="l">
              <a:spcBef>
                <a:spcPts val="150"/>
              </a:spcBef>
              <a:buFont typeface="Arial" panose="020B0604020202020204" pitchFamily="34" charset="0"/>
              <a:buChar char="•"/>
              <a:tabLst/>
              <a:defRPr sz="1400">
                <a:solidFill>
                  <a:schemeClr val="bg1"/>
                </a:solidFill>
              </a:defRPr>
            </a:lvl2pPr>
            <a:lvl3pPr marL="666750" indent="-285750">
              <a:buFont typeface="Arial" panose="020B0604020202020204" pitchFamily="34" charset="0"/>
              <a:buChar char="•"/>
              <a:tabLst/>
              <a:defRPr>
                <a:solidFill>
                  <a:schemeClr val="bg1"/>
                </a:solidFill>
              </a:defRPr>
            </a:lvl3pPr>
            <a:lvl4pPr marL="1238250" indent="-285750">
              <a:buFont typeface="Arial" panose="020B0604020202020204" pitchFamily="34" charset="0"/>
              <a:buChar char="•"/>
              <a:defRPr>
                <a:solidFill>
                  <a:schemeClr val="bg1"/>
                </a:solidFill>
              </a:defRPr>
            </a:lvl4pPr>
            <a:lvl5pPr marL="1555750" indent="-285750">
              <a:buFont typeface="Arial" panose="020B0604020202020204" pitchFamily="34" charset="0"/>
              <a:buChar char="•"/>
              <a:defRPr>
                <a:solidFill>
                  <a:schemeClr val="bg1"/>
                </a:solidFill>
              </a:defRPr>
            </a:lvl5pPr>
          </a:lstStyle>
          <a:p>
            <a:pPr lvl="0"/>
            <a:r>
              <a:rPr lang="en-US" dirty="0"/>
              <a:t>Click to edit Master text styles</a:t>
            </a:r>
          </a:p>
          <a:p>
            <a:pPr lvl="1"/>
            <a:r>
              <a:rPr lang="en-US" dirty="0"/>
              <a:t>Second level</a:t>
            </a:r>
          </a:p>
        </p:txBody>
      </p:sp>
      <p:sp>
        <p:nvSpPr>
          <p:cNvPr id="17" name="Text Placeholder 16">
            <a:extLst>
              <a:ext uri="{FF2B5EF4-FFF2-40B4-BE49-F238E27FC236}">
                <a16:creationId xmlns:a16="http://schemas.microsoft.com/office/drawing/2014/main" id="{F41CBFAC-0F56-4846-8902-40CE5F2B90FB}"/>
              </a:ext>
            </a:extLst>
          </p:cNvPr>
          <p:cNvSpPr>
            <a:spLocks noGrp="1"/>
          </p:cNvSpPr>
          <p:nvPr>
            <p:ph type="body" sz="quarter" idx="19"/>
          </p:nvPr>
        </p:nvSpPr>
        <p:spPr>
          <a:xfrm>
            <a:off x="8977558" y="4868647"/>
            <a:ext cx="2682875" cy="1568677"/>
          </a:xfrm>
          <a:prstGeom prst="rect">
            <a:avLst/>
          </a:prstGeom>
        </p:spPr>
        <p:txBody>
          <a:bodyPr anchor="ctr">
            <a:normAutofit/>
          </a:bodyPr>
          <a:lstStyle>
            <a:lvl1pPr marL="0" indent="0" algn="l">
              <a:buNone/>
              <a:defRPr sz="1600" b="1">
                <a:solidFill>
                  <a:schemeClr val="bg1"/>
                </a:solidFill>
              </a:defRPr>
            </a:lvl1pPr>
            <a:lvl2pPr marL="317500" indent="-285750" algn="l">
              <a:spcBef>
                <a:spcPts val="150"/>
              </a:spcBef>
              <a:buFont typeface="Arial" panose="020B0604020202020204" pitchFamily="34" charset="0"/>
              <a:buChar char="•"/>
              <a:tabLst/>
              <a:defRPr sz="1400">
                <a:solidFill>
                  <a:schemeClr val="bg1"/>
                </a:solidFill>
              </a:defRPr>
            </a:lvl2pPr>
            <a:lvl3pPr marL="666750" indent="-285750">
              <a:buFont typeface="Arial" panose="020B0604020202020204" pitchFamily="34" charset="0"/>
              <a:buChar char="•"/>
              <a:tabLst/>
              <a:defRPr>
                <a:solidFill>
                  <a:schemeClr val="bg1"/>
                </a:solidFill>
              </a:defRPr>
            </a:lvl3pPr>
            <a:lvl4pPr marL="1238250" indent="-285750">
              <a:buFont typeface="Arial" panose="020B0604020202020204" pitchFamily="34" charset="0"/>
              <a:buChar char="•"/>
              <a:defRPr>
                <a:solidFill>
                  <a:schemeClr val="bg1"/>
                </a:solidFill>
              </a:defRPr>
            </a:lvl4pPr>
            <a:lvl5pPr marL="1555750" indent="-285750">
              <a:buFont typeface="Arial" panose="020B0604020202020204" pitchFamily="34" charset="0"/>
              <a:buChar char="•"/>
              <a:defRPr>
                <a:solidFill>
                  <a:schemeClr val="bg1"/>
                </a:solidFill>
              </a:defRPr>
            </a:lvl5pPr>
          </a:lstStyle>
          <a:p>
            <a:pPr lvl="0"/>
            <a:r>
              <a:rPr lang="en-US" dirty="0"/>
              <a:t>Click to edit Master text styles</a:t>
            </a:r>
          </a:p>
          <a:p>
            <a:pPr lvl="1"/>
            <a:r>
              <a:rPr lang="en-US" dirty="0"/>
              <a:t>Second level</a:t>
            </a:r>
          </a:p>
        </p:txBody>
      </p:sp>
      <p:sp>
        <p:nvSpPr>
          <p:cNvPr id="18" name="Title 1">
            <a:extLst>
              <a:ext uri="{FF2B5EF4-FFF2-40B4-BE49-F238E27FC236}">
                <a16:creationId xmlns:a16="http://schemas.microsoft.com/office/drawing/2014/main" id="{E382BE43-9BA0-3341-873E-2CE08B272278}"/>
              </a:ext>
            </a:extLst>
          </p:cNvPr>
          <p:cNvSpPr>
            <a:spLocks noGrp="1"/>
          </p:cNvSpPr>
          <p:nvPr>
            <p:ph type="title"/>
          </p:nvPr>
        </p:nvSpPr>
        <p:spPr>
          <a:xfrm>
            <a:off x="836676" y="388620"/>
            <a:ext cx="6510528" cy="1143000"/>
          </a:xfrm>
        </p:spPr>
        <p:txBody>
          <a:bodyPr>
            <a:noAutofit/>
          </a:bodyPr>
          <a:lstStyle>
            <a:lvl1pPr algn="l">
              <a:defRPr sz="3200"/>
            </a:lvl1pPr>
          </a:lstStyle>
          <a:p>
            <a:r>
              <a:rPr lang="en-US" dirty="0"/>
              <a:t>Click to edit Master title style</a:t>
            </a:r>
          </a:p>
        </p:txBody>
      </p:sp>
      <p:sp>
        <p:nvSpPr>
          <p:cNvPr id="20" name="Text Placeholder 11">
            <a:extLst>
              <a:ext uri="{FF2B5EF4-FFF2-40B4-BE49-F238E27FC236}">
                <a16:creationId xmlns:a16="http://schemas.microsoft.com/office/drawing/2014/main" id="{4DFFCAD2-4769-D74F-9140-6C9E4DB6190C}"/>
              </a:ext>
            </a:extLst>
          </p:cNvPr>
          <p:cNvSpPr>
            <a:spLocks noGrp="1"/>
          </p:cNvSpPr>
          <p:nvPr>
            <p:ph type="body" sz="quarter" idx="13"/>
          </p:nvPr>
        </p:nvSpPr>
        <p:spPr>
          <a:xfrm>
            <a:off x="836676" y="1714500"/>
            <a:ext cx="6510528" cy="4686300"/>
          </a:xfrm>
          <a:prstGeom prst="rect">
            <a:avLst/>
          </a:prstGeom>
        </p:spPr>
        <p:txBody>
          <a:bodyPr>
            <a:normAutofit/>
          </a:bodyPr>
          <a:lstStyle>
            <a:lvl1pPr marL="285750" marR="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2000" b="0"/>
            </a:lvl1pPr>
            <a:lvl2pPr marL="626364" marR="0" indent="-283369" algn="l" defTabSz="342900" eaLnBrk="1" fontAlgn="auto" latinLnBrk="0" hangingPunct="1">
              <a:lnSpc>
                <a:spcPct val="100000"/>
              </a:lnSpc>
              <a:spcBef>
                <a:spcPts val="550"/>
              </a:spcBef>
              <a:spcAft>
                <a:spcPts val="0"/>
              </a:spcAft>
              <a:buClrTx/>
              <a:buSzPct val="100000"/>
              <a:buFont typeface="System Font Regular"/>
              <a:buChar char="-"/>
              <a:tabLst/>
              <a:defRPr sz="1800"/>
            </a:lvl2pPr>
            <a:lvl3pPr marL="909828"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1800"/>
            </a:lvl3pPr>
            <a:lvl4pPr marL="1193292" marR="0" indent="-283369" algn="l" defTabSz="342900" eaLnBrk="1" fontAlgn="auto" latinLnBrk="0" hangingPunct="1">
              <a:lnSpc>
                <a:spcPct val="100000"/>
              </a:lnSpc>
              <a:spcBef>
                <a:spcPts val="550"/>
              </a:spcBef>
              <a:spcAft>
                <a:spcPts val="0"/>
              </a:spcAft>
              <a:buClrTx/>
              <a:buSzPct val="100000"/>
              <a:buFont typeface="System Font Regular"/>
              <a:buChar char="-"/>
              <a:tabLst/>
              <a:defRPr sz="1800"/>
            </a:lvl4pPr>
            <a:lvl5pPr marL="1476756"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1800"/>
            </a:lvl5pPr>
          </a:lstStyle>
          <a:p>
            <a:pPr marL="285750" marR="0" lvl="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Click to edit Master text styles</a:t>
            </a:r>
          </a:p>
          <a:p>
            <a:pPr marL="626364" marR="0" lvl="1" indent="-283369" algn="l" defTabSz="342900" eaLnBrk="1" fontAlgn="auto" latinLnBrk="0" hangingPunct="1">
              <a:lnSpc>
                <a:spcPct val="100000"/>
              </a:lnSpc>
              <a:spcBef>
                <a:spcPts val="550"/>
              </a:spcBef>
              <a:spcAft>
                <a:spcPts val="0"/>
              </a:spcAft>
              <a:buClrTx/>
              <a:buSzPct val="100000"/>
              <a:buFont typeface="System Font Regular"/>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Second level</a:t>
            </a:r>
          </a:p>
          <a:p>
            <a:pPr marL="909828" marR="0" lvl="2"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Third level</a:t>
            </a:r>
          </a:p>
          <a:p>
            <a:pPr marL="1193292" marR="0" lvl="3" indent="-283369" algn="l" defTabSz="342900" eaLnBrk="1" fontAlgn="auto" latinLnBrk="0" hangingPunct="1">
              <a:lnSpc>
                <a:spcPct val="100000"/>
              </a:lnSpc>
              <a:spcBef>
                <a:spcPts val="550"/>
              </a:spcBef>
              <a:spcAft>
                <a:spcPts val="0"/>
              </a:spcAft>
              <a:buClrTx/>
              <a:buSzPct val="100000"/>
              <a:buFont typeface="System Font Regular"/>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Fourth level</a:t>
            </a:r>
          </a:p>
          <a:p>
            <a:pPr marL="1476756" marR="0" lvl="4"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Fifth level</a:t>
            </a:r>
          </a:p>
        </p:txBody>
      </p:sp>
      <p:sp>
        <p:nvSpPr>
          <p:cNvPr id="2" name="Slide Number Placeholder 1">
            <a:extLst>
              <a:ext uri="{FF2B5EF4-FFF2-40B4-BE49-F238E27FC236}">
                <a16:creationId xmlns:a16="http://schemas.microsoft.com/office/drawing/2014/main" id="{441D3291-D3D8-2C47-7E09-318DFF03F436}"/>
              </a:ext>
            </a:extLst>
          </p:cNvPr>
          <p:cNvSpPr>
            <a:spLocks noGrp="1"/>
          </p:cNvSpPr>
          <p:nvPr>
            <p:ph type="sldNum" sz="quarter" idx="20"/>
          </p:nvPr>
        </p:nvSpPr>
        <p:spPr/>
        <p:txBody>
          <a:bodyPr/>
          <a:lstStyle>
            <a:lvl1pPr>
              <a:defRPr>
                <a:solidFill>
                  <a:schemeClr val="bg1"/>
                </a:solidFill>
              </a:defRPr>
            </a:lvl1p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2077153737"/>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points bottom">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289B50-7796-174E-9B4E-B292899B353D}"/>
              </a:ext>
            </a:extLst>
          </p:cNvPr>
          <p:cNvSpPr/>
          <p:nvPr userDrawn="1"/>
        </p:nvSpPr>
        <p:spPr>
          <a:xfrm>
            <a:off x="0" y="387927"/>
            <a:ext cx="12192000" cy="2875788"/>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7" name="Rectangle 16">
            <a:extLst>
              <a:ext uri="{FF2B5EF4-FFF2-40B4-BE49-F238E27FC236}">
                <a16:creationId xmlns:a16="http://schemas.microsoft.com/office/drawing/2014/main" id="{31CD619A-96BA-CF40-A0E8-1C83458065ED}"/>
              </a:ext>
            </a:extLst>
          </p:cNvPr>
          <p:cNvSpPr>
            <a:spLocks noChangeAspect="1"/>
          </p:cNvSpPr>
          <p:nvPr userDrawn="1"/>
        </p:nvSpPr>
        <p:spPr>
          <a:xfrm>
            <a:off x="1773921" y="2426446"/>
            <a:ext cx="1688354" cy="1688354"/>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8" name="Rectangle 17">
            <a:extLst>
              <a:ext uri="{FF2B5EF4-FFF2-40B4-BE49-F238E27FC236}">
                <a16:creationId xmlns:a16="http://schemas.microsoft.com/office/drawing/2014/main" id="{1E85A92B-A1B8-9048-8925-18BCA22859D1}"/>
              </a:ext>
            </a:extLst>
          </p:cNvPr>
          <p:cNvSpPr>
            <a:spLocks noChangeAspect="1"/>
          </p:cNvSpPr>
          <p:nvPr userDrawn="1"/>
        </p:nvSpPr>
        <p:spPr>
          <a:xfrm>
            <a:off x="5296273" y="2426446"/>
            <a:ext cx="1688354" cy="1688354"/>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9" name="Rectangle 18">
            <a:extLst>
              <a:ext uri="{FF2B5EF4-FFF2-40B4-BE49-F238E27FC236}">
                <a16:creationId xmlns:a16="http://schemas.microsoft.com/office/drawing/2014/main" id="{56236745-64FA-9544-A5E1-27D2995D4C3C}"/>
              </a:ext>
            </a:extLst>
          </p:cNvPr>
          <p:cNvSpPr>
            <a:spLocks noChangeAspect="1"/>
          </p:cNvSpPr>
          <p:nvPr userDrawn="1"/>
        </p:nvSpPr>
        <p:spPr>
          <a:xfrm>
            <a:off x="8723375" y="2426446"/>
            <a:ext cx="1688354" cy="1688354"/>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0" name="Picture Placeholder 12">
            <a:extLst>
              <a:ext uri="{FF2B5EF4-FFF2-40B4-BE49-F238E27FC236}">
                <a16:creationId xmlns:a16="http://schemas.microsoft.com/office/drawing/2014/main" id="{A8946287-07DF-554A-8271-B03B58BC3CB0}"/>
              </a:ext>
            </a:extLst>
          </p:cNvPr>
          <p:cNvSpPr>
            <a:spLocks noGrp="1" noChangeAspect="1"/>
          </p:cNvSpPr>
          <p:nvPr>
            <p:ph type="pic" sz="quarter" idx="14" hasCustomPrompt="1"/>
          </p:nvPr>
        </p:nvSpPr>
        <p:spPr>
          <a:xfrm>
            <a:off x="9018912" y="2645609"/>
            <a:ext cx="1097280" cy="1096749"/>
          </a:xfrm>
          <a:prstGeom prst="rect">
            <a:avLst/>
          </a:prstGeom>
        </p:spPr>
        <p:txBody>
          <a:bodyPr>
            <a:noAutofit/>
          </a:bodyPr>
          <a:lstStyle>
            <a:lvl1pPr marL="0" marR="0" indent="0" algn="l" defTabSz="342900" eaLnBrk="1" fontAlgn="auto" latinLnBrk="0" hangingPunct="1">
              <a:lnSpc>
                <a:spcPct val="100000"/>
              </a:lnSpc>
              <a:spcBef>
                <a:spcPts val="550"/>
              </a:spcBef>
              <a:spcAft>
                <a:spcPts val="0"/>
              </a:spcAft>
              <a:buClrTx/>
              <a:buSzPct val="100000"/>
              <a:buFont typeface="Arial" panose="020B0604020202020204" pitchFamily="34" charset="0"/>
              <a:buNone/>
              <a:tabLst/>
              <a:defRPr/>
            </a:lvl1pPr>
          </a:lstStyle>
          <a:p>
            <a:pPr marL="0" marR="0" lvl="0" indent="0" algn="l" defTabSz="342900" eaLnBrk="1" fontAlgn="auto" latinLnBrk="0" hangingPunct="1">
              <a:lnSpc>
                <a:spcPct val="100000"/>
              </a:lnSpc>
              <a:spcBef>
                <a:spcPts val="550"/>
              </a:spcBef>
              <a:spcAft>
                <a:spcPts val="0"/>
              </a:spcAft>
              <a:buClrTx/>
              <a:buSzPct val="100000"/>
              <a:buFont typeface="Arial" panose="020B0604020202020204" pitchFamily="34" charset="0"/>
              <a:buNone/>
              <a:tabLst/>
              <a:defRPr/>
            </a:pPr>
            <a:r>
              <a:rPr lang="en-US" dirty="0"/>
              <a:t>Image</a:t>
            </a:r>
          </a:p>
        </p:txBody>
      </p:sp>
      <p:sp>
        <p:nvSpPr>
          <p:cNvPr id="21" name="Picture Placeholder 12">
            <a:extLst>
              <a:ext uri="{FF2B5EF4-FFF2-40B4-BE49-F238E27FC236}">
                <a16:creationId xmlns:a16="http://schemas.microsoft.com/office/drawing/2014/main" id="{6E91D7E9-98F0-344D-8507-CCC9C800CA72}"/>
              </a:ext>
            </a:extLst>
          </p:cNvPr>
          <p:cNvSpPr>
            <a:spLocks noGrp="1" noChangeAspect="1"/>
          </p:cNvSpPr>
          <p:nvPr>
            <p:ph type="pic" sz="quarter" idx="15" hasCustomPrompt="1"/>
          </p:nvPr>
        </p:nvSpPr>
        <p:spPr>
          <a:xfrm>
            <a:off x="5591810" y="2645609"/>
            <a:ext cx="1097280" cy="1096749"/>
          </a:xfrm>
          <a:prstGeom prst="rect">
            <a:avLst/>
          </a:prstGeom>
        </p:spPr>
        <p:txBody>
          <a:bodyPr>
            <a:noAutofit/>
          </a:bodyPr>
          <a:lstStyle>
            <a:lvl1pPr marL="0" marR="0" indent="0" algn="l" defTabSz="342900" eaLnBrk="1" fontAlgn="auto" latinLnBrk="0" hangingPunct="1">
              <a:lnSpc>
                <a:spcPct val="100000"/>
              </a:lnSpc>
              <a:spcBef>
                <a:spcPts val="550"/>
              </a:spcBef>
              <a:spcAft>
                <a:spcPts val="0"/>
              </a:spcAft>
              <a:buClrTx/>
              <a:buSzPct val="100000"/>
              <a:buFont typeface="Arial" panose="020B0604020202020204" pitchFamily="34" charset="0"/>
              <a:buNone/>
              <a:tabLst/>
              <a:defRPr/>
            </a:lvl1pPr>
          </a:lstStyle>
          <a:p>
            <a:pPr marL="0" marR="0" lvl="0" indent="0" algn="l" defTabSz="342900" eaLnBrk="1" fontAlgn="auto" latinLnBrk="0" hangingPunct="1">
              <a:lnSpc>
                <a:spcPct val="100000"/>
              </a:lnSpc>
              <a:spcBef>
                <a:spcPts val="550"/>
              </a:spcBef>
              <a:spcAft>
                <a:spcPts val="0"/>
              </a:spcAft>
              <a:buClrTx/>
              <a:buSzPct val="100000"/>
              <a:buFont typeface="Arial" panose="020B0604020202020204" pitchFamily="34" charset="0"/>
              <a:buNone/>
              <a:tabLst/>
              <a:defRPr/>
            </a:pPr>
            <a:r>
              <a:rPr lang="en-US" dirty="0"/>
              <a:t>Image</a:t>
            </a:r>
          </a:p>
        </p:txBody>
      </p:sp>
      <p:sp>
        <p:nvSpPr>
          <p:cNvPr id="22" name="Picture Placeholder 12">
            <a:extLst>
              <a:ext uri="{FF2B5EF4-FFF2-40B4-BE49-F238E27FC236}">
                <a16:creationId xmlns:a16="http://schemas.microsoft.com/office/drawing/2014/main" id="{035B5825-003F-2940-A839-52E005403BDD}"/>
              </a:ext>
            </a:extLst>
          </p:cNvPr>
          <p:cNvSpPr>
            <a:spLocks noGrp="1" noChangeAspect="1"/>
          </p:cNvSpPr>
          <p:nvPr>
            <p:ph type="pic" sz="quarter" idx="16" hasCustomPrompt="1"/>
          </p:nvPr>
        </p:nvSpPr>
        <p:spPr>
          <a:xfrm>
            <a:off x="2069458" y="2645609"/>
            <a:ext cx="1097280" cy="1096749"/>
          </a:xfrm>
          <a:prstGeom prst="rect">
            <a:avLst/>
          </a:prstGeom>
        </p:spPr>
        <p:txBody>
          <a:bodyPr>
            <a:noAutofit/>
          </a:bodyPr>
          <a:lstStyle>
            <a:lvl1pPr marL="0" indent="0">
              <a:buNone/>
              <a:defRPr/>
            </a:lvl1pPr>
          </a:lstStyle>
          <a:p>
            <a:r>
              <a:rPr lang="en-US" dirty="0"/>
              <a:t>Image</a:t>
            </a:r>
          </a:p>
        </p:txBody>
      </p:sp>
      <p:sp>
        <p:nvSpPr>
          <p:cNvPr id="26" name="Text Placeholder 11">
            <a:extLst>
              <a:ext uri="{FF2B5EF4-FFF2-40B4-BE49-F238E27FC236}">
                <a16:creationId xmlns:a16="http://schemas.microsoft.com/office/drawing/2014/main" id="{C52AE0C8-7B81-9C46-9E20-48C0A4C7FC69}"/>
              </a:ext>
            </a:extLst>
          </p:cNvPr>
          <p:cNvSpPr>
            <a:spLocks noGrp="1"/>
          </p:cNvSpPr>
          <p:nvPr>
            <p:ph type="body" sz="quarter" idx="13"/>
          </p:nvPr>
        </p:nvSpPr>
        <p:spPr>
          <a:xfrm>
            <a:off x="1377809" y="3983245"/>
            <a:ext cx="2480579" cy="2530897"/>
          </a:xfrm>
          <a:prstGeom prst="rect">
            <a:avLst/>
          </a:prstGeom>
        </p:spPr>
        <p:txBody>
          <a:bodyPr>
            <a:normAutofit/>
          </a:bodyPr>
          <a:lstStyle>
            <a:lvl1pPr marL="11113" indent="0" algn="ctr">
              <a:spcBef>
                <a:spcPts val="0"/>
              </a:spcBef>
              <a:spcAft>
                <a:spcPts val="300"/>
              </a:spcAft>
              <a:buNone/>
              <a:tabLst/>
              <a:defRPr sz="2000" b="1">
                <a:solidFill>
                  <a:schemeClr val="tx2"/>
                </a:solidFill>
              </a:defRPr>
            </a:lvl1pPr>
            <a:lvl2pPr marL="0" indent="0" algn="ctr">
              <a:spcBef>
                <a:spcPts val="0"/>
              </a:spcBef>
              <a:spcAft>
                <a:spcPts val="150"/>
              </a:spcAft>
              <a:buFont typeface="Arial" panose="020B0604020202020204" pitchFamily="34" charset="0"/>
              <a:buNone/>
              <a:tabLst/>
              <a:defRPr sz="2000">
                <a:solidFill>
                  <a:schemeClr val="tx2"/>
                </a:solidFill>
              </a:defRPr>
            </a:lvl2pPr>
            <a:lvl3pPr marL="486569" indent="-254000">
              <a:buFont typeface="Arial" panose="020B0604020202020204" pitchFamily="34" charset="0"/>
              <a:buChar char="•"/>
              <a:tabLst/>
              <a:defRPr sz="2000"/>
            </a:lvl3pPr>
            <a:lvl4pPr marL="740569" indent="-254000">
              <a:buFont typeface="Arial" panose="020B0604020202020204" pitchFamily="34" charset="0"/>
              <a:buChar char="•"/>
              <a:tabLst/>
              <a:defRPr sz="2000"/>
            </a:lvl4pPr>
            <a:lvl5pPr marL="994569" indent="-254000">
              <a:buFont typeface="Arial" panose="020B0604020202020204" pitchFamily="34" charset="0"/>
              <a:buChar char="•"/>
              <a:tabLst/>
              <a:defRPr sz="2000"/>
            </a:lvl5pPr>
          </a:lstStyle>
          <a:p>
            <a:pPr lvl="0"/>
            <a:r>
              <a:rPr lang="en-US" dirty="0"/>
              <a:t>Click to edit Master text styles</a:t>
            </a:r>
          </a:p>
          <a:p>
            <a:pPr lvl="1"/>
            <a:r>
              <a:rPr lang="en-US" dirty="0"/>
              <a:t>Second level</a:t>
            </a:r>
          </a:p>
        </p:txBody>
      </p:sp>
      <p:sp>
        <p:nvSpPr>
          <p:cNvPr id="27" name="Text Placeholder 11">
            <a:extLst>
              <a:ext uri="{FF2B5EF4-FFF2-40B4-BE49-F238E27FC236}">
                <a16:creationId xmlns:a16="http://schemas.microsoft.com/office/drawing/2014/main" id="{50B0E095-B715-344D-95B9-1EE71B034D19}"/>
              </a:ext>
            </a:extLst>
          </p:cNvPr>
          <p:cNvSpPr>
            <a:spLocks noGrp="1"/>
          </p:cNvSpPr>
          <p:nvPr>
            <p:ph type="body" sz="quarter" idx="17"/>
          </p:nvPr>
        </p:nvSpPr>
        <p:spPr>
          <a:xfrm>
            <a:off x="4900161" y="3983245"/>
            <a:ext cx="2480579" cy="2530897"/>
          </a:xfrm>
          <a:prstGeom prst="rect">
            <a:avLst/>
          </a:prstGeom>
        </p:spPr>
        <p:txBody>
          <a:bodyPr>
            <a:normAutofit/>
          </a:bodyPr>
          <a:lstStyle>
            <a:lvl1pPr marL="11113" indent="0" algn="ctr">
              <a:spcBef>
                <a:spcPts val="0"/>
              </a:spcBef>
              <a:spcAft>
                <a:spcPts val="300"/>
              </a:spcAft>
              <a:buNone/>
              <a:tabLst/>
              <a:defRPr sz="2000" b="1">
                <a:solidFill>
                  <a:schemeClr val="tx2"/>
                </a:solidFill>
              </a:defRPr>
            </a:lvl1pPr>
            <a:lvl2pPr marL="0" indent="0" algn="ctr">
              <a:spcBef>
                <a:spcPts val="0"/>
              </a:spcBef>
              <a:spcAft>
                <a:spcPts val="150"/>
              </a:spcAft>
              <a:buFont typeface="Arial" panose="020B0604020202020204" pitchFamily="34" charset="0"/>
              <a:buNone/>
              <a:tabLst/>
              <a:defRPr sz="2000">
                <a:solidFill>
                  <a:schemeClr val="tx2"/>
                </a:solidFill>
              </a:defRPr>
            </a:lvl2pPr>
            <a:lvl3pPr marL="486569" indent="-254000">
              <a:buFont typeface="Arial" panose="020B0604020202020204" pitchFamily="34" charset="0"/>
              <a:buChar char="•"/>
              <a:tabLst/>
              <a:defRPr sz="2000"/>
            </a:lvl3pPr>
            <a:lvl4pPr marL="740569" indent="-254000">
              <a:buFont typeface="Arial" panose="020B0604020202020204" pitchFamily="34" charset="0"/>
              <a:buChar char="•"/>
              <a:tabLst/>
              <a:defRPr sz="2000"/>
            </a:lvl4pPr>
            <a:lvl5pPr marL="994569" indent="-254000">
              <a:buFont typeface="Arial" panose="020B0604020202020204" pitchFamily="34" charset="0"/>
              <a:buChar char="•"/>
              <a:tabLst/>
              <a:defRPr sz="2000"/>
            </a:lvl5pPr>
          </a:lstStyle>
          <a:p>
            <a:pPr lvl="0"/>
            <a:r>
              <a:rPr lang="en-US" dirty="0"/>
              <a:t>Click to edit Master text styles</a:t>
            </a:r>
          </a:p>
          <a:p>
            <a:pPr lvl="1"/>
            <a:r>
              <a:rPr lang="en-US" dirty="0"/>
              <a:t>Second level</a:t>
            </a:r>
          </a:p>
        </p:txBody>
      </p:sp>
      <p:sp>
        <p:nvSpPr>
          <p:cNvPr id="28" name="Text Placeholder 11">
            <a:extLst>
              <a:ext uri="{FF2B5EF4-FFF2-40B4-BE49-F238E27FC236}">
                <a16:creationId xmlns:a16="http://schemas.microsoft.com/office/drawing/2014/main" id="{64983F76-6561-F149-B704-6E4C2BE295EF}"/>
              </a:ext>
            </a:extLst>
          </p:cNvPr>
          <p:cNvSpPr>
            <a:spLocks noGrp="1"/>
          </p:cNvSpPr>
          <p:nvPr>
            <p:ph type="body" sz="quarter" idx="18"/>
          </p:nvPr>
        </p:nvSpPr>
        <p:spPr>
          <a:xfrm>
            <a:off x="8327263" y="3983245"/>
            <a:ext cx="2480579" cy="2530897"/>
          </a:xfrm>
          <a:prstGeom prst="rect">
            <a:avLst/>
          </a:prstGeom>
        </p:spPr>
        <p:txBody>
          <a:bodyPr>
            <a:normAutofit/>
          </a:bodyPr>
          <a:lstStyle>
            <a:lvl1pPr marL="11113" indent="0" algn="ctr">
              <a:spcBef>
                <a:spcPts val="0"/>
              </a:spcBef>
              <a:spcAft>
                <a:spcPts val="300"/>
              </a:spcAft>
              <a:buNone/>
              <a:tabLst/>
              <a:defRPr sz="2000" b="1">
                <a:solidFill>
                  <a:schemeClr val="tx2"/>
                </a:solidFill>
              </a:defRPr>
            </a:lvl1pPr>
            <a:lvl2pPr marL="0" indent="0" algn="ctr">
              <a:spcBef>
                <a:spcPts val="0"/>
              </a:spcBef>
              <a:spcAft>
                <a:spcPts val="150"/>
              </a:spcAft>
              <a:buFont typeface="Arial" panose="020B0604020202020204" pitchFamily="34" charset="0"/>
              <a:buNone/>
              <a:tabLst/>
              <a:defRPr sz="2000">
                <a:solidFill>
                  <a:schemeClr val="tx2"/>
                </a:solidFill>
              </a:defRPr>
            </a:lvl2pPr>
            <a:lvl3pPr marL="486569" indent="-254000">
              <a:buFont typeface="Arial" panose="020B0604020202020204" pitchFamily="34" charset="0"/>
              <a:buChar char="•"/>
              <a:tabLst/>
              <a:defRPr sz="2000"/>
            </a:lvl3pPr>
            <a:lvl4pPr marL="740569" indent="-254000">
              <a:buFont typeface="Arial" panose="020B0604020202020204" pitchFamily="34" charset="0"/>
              <a:buChar char="•"/>
              <a:tabLst/>
              <a:defRPr sz="2000"/>
            </a:lvl4pPr>
            <a:lvl5pPr marL="994569" indent="-254000">
              <a:buFont typeface="Arial" panose="020B0604020202020204" pitchFamily="34" charset="0"/>
              <a:buChar char="•"/>
              <a:tabLst/>
              <a:defRPr sz="2000"/>
            </a:lvl5pPr>
          </a:lstStyle>
          <a:p>
            <a:pPr lvl="0"/>
            <a:r>
              <a:rPr lang="en-US" dirty="0"/>
              <a:t>Click to edit Master text styles</a:t>
            </a:r>
          </a:p>
          <a:p>
            <a:pPr lvl="1"/>
            <a:r>
              <a:rPr lang="en-US" dirty="0"/>
              <a:t>Second level</a:t>
            </a:r>
          </a:p>
        </p:txBody>
      </p:sp>
      <p:sp>
        <p:nvSpPr>
          <p:cNvPr id="29" name="Title 1">
            <a:extLst>
              <a:ext uri="{FF2B5EF4-FFF2-40B4-BE49-F238E27FC236}">
                <a16:creationId xmlns:a16="http://schemas.microsoft.com/office/drawing/2014/main" id="{50F6E6F9-DB00-344F-AA15-68C6742EC4AD}"/>
              </a:ext>
            </a:extLst>
          </p:cNvPr>
          <p:cNvSpPr>
            <a:spLocks noGrp="1"/>
          </p:cNvSpPr>
          <p:nvPr>
            <p:ph type="title"/>
          </p:nvPr>
        </p:nvSpPr>
        <p:spPr>
          <a:xfrm>
            <a:off x="1377809" y="952500"/>
            <a:ext cx="9430033" cy="1041205"/>
          </a:xfrm>
        </p:spPr>
        <p:txBody>
          <a:bodyPr>
            <a:noAutofit/>
          </a:bodyPr>
          <a:lstStyle>
            <a:lvl1pPr algn="ctr">
              <a:defRPr sz="3200" b="1">
                <a:solidFill>
                  <a:schemeClr val="bg1"/>
                </a:solidFill>
              </a:defRPr>
            </a:lvl1pPr>
          </a:lstStyle>
          <a:p>
            <a:r>
              <a:rPr lang="en-US" dirty="0"/>
              <a:t>Click to edit Master title style</a:t>
            </a:r>
          </a:p>
        </p:txBody>
      </p:sp>
      <p:sp>
        <p:nvSpPr>
          <p:cNvPr id="2" name="Slide Number Placeholder 1">
            <a:extLst>
              <a:ext uri="{FF2B5EF4-FFF2-40B4-BE49-F238E27FC236}">
                <a16:creationId xmlns:a16="http://schemas.microsoft.com/office/drawing/2014/main" id="{7049FFBE-9054-A2AE-13DE-4F10B6E86DBE}"/>
              </a:ext>
            </a:extLst>
          </p:cNvPr>
          <p:cNvSpPr>
            <a:spLocks noGrp="1"/>
          </p:cNvSpPr>
          <p:nvPr>
            <p:ph type="sldNum" sz="quarter" idx="19"/>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704850861"/>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oxes">
    <p:spTree>
      <p:nvGrpSpPr>
        <p:cNvPr id="1" name=""/>
        <p:cNvGrpSpPr/>
        <p:nvPr/>
      </p:nvGrpSpPr>
      <p:grpSpPr>
        <a:xfrm>
          <a:off x="0" y="0"/>
          <a:ext cx="0" cy="0"/>
          <a:chOff x="0" y="0"/>
          <a:chExt cx="0" cy="0"/>
        </a:xfrm>
      </p:grpSpPr>
      <p:sp>
        <p:nvSpPr>
          <p:cNvPr id="3" name="Text Placeholder 11">
            <a:extLst>
              <a:ext uri="{FF2B5EF4-FFF2-40B4-BE49-F238E27FC236}">
                <a16:creationId xmlns:a16="http://schemas.microsoft.com/office/drawing/2014/main" id="{9D6A3076-F1B6-8BB3-5953-0F721ADA6DD8}"/>
              </a:ext>
            </a:extLst>
          </p:cNvPr>
          <p:cNvSpPr>
            <a:spLocks noGrp="1"/>
          </p:cNvSpPr>
          <p:nvPr>
            <p:ph type="body" sz="quarter" idx="13"/>
          </p:nvPr>
        </p:nvSpPr>
        <p:spPr>
          <a:xfrm>
            <a:off x="0" y="2435860"/>
            <a:ext cx="3049524" cy="1472184"/>
          </a:xfrm>
          <a:prstGeom prst="rect">
            <a:avLst/>
          </a:prstGeom>
          <a:solidFill>
            <a:schemeClr val="bg1"/>
          </a:solidFill>
          <a:ln w="28575">
            <a:solidFill>
              <a:schemeClr val="tx1"/>
            </a:solidFill>
          </a:ln>
        </p:spPr>
        <p:txBody>
          <a:bodyPr lIns="182880" tIns="182880" rIns="182880" bIns="182880" anchor="ctr">
            <a:noAutofit/>
          </a:bodyPr>
          <a:lstStyle>
            <a:lvl1pPr algn="ctr">
              <a:spcBef>
                <a:spcPts val="0"/>
              </a:spcBef>
              <a:spcAft>
                <a:spcPts val="300"/>
              </a:spcAft>
              <a:defRPr sz="1200" b="0">
                <a:solidFill>
                  <a:srgbClr val="1B5796"/>
                </a:solidFill>
                <a:latin typeface="+mn-lt"/>
              </a:defRPr>
            </a:lvl1pPr>
            <a:lvl2pPr marL="0" indent="0" algn="ctr">
              <a:spcBef>
                <a:spcPts val="0"/>
              </a:spcBef>
              <a:spcAft>
                <a:spcPts val="150"/>
              </a:spcAft>
              <a:buFont typeface="Arial" panose="020B0604020202020204" pitchFamily="34" charset="0"/>
              <a:buNone/>
              <a:tabLst/>
              <a:defRPr sz="1800"/>
            </a:lvl2pPr>
            <a:lvl3pPr marL="486569" indent="-254000">
              <a:buFont typeface="Arial" panose="020B0604020202020204" pitchFamily="34" charset="0"/>
              <a:buChar char="•"/>
              <a:tabLst/>
              <a:defRPr sz="2000"/>
            </a:lvl3pPr>
            <a:lvl4pPr marL="740569" indent="-254000">
              <a:buFont typeface="Arial" panose="020B0604020202020204" pitchFamily="34" charset="0"/>
              <a:buChar char="•"/>
              <a:tabLst/>
              <a:defRPr sz="2000"/>
            </a:lvl4pPr>
            <a:lvl5pPr marL="994569" indent="-254000">
              <a:buFont typeface="Arial" panose="020B0604020202020204" pitchFamily="34" charset="0"/>
              <a:buChar char="•"/>
              <a:tabLst/>
              <a:defRPr sz="2000"/>
            </a:lvl5pPr>
          </a:lstStyle>
          <a:p>
            <a:pPr lvl="0"/>
            <a:r>
              <a:rPr lang="en-US" dirty="0"/>
              <a:t>Click to edit Master text styles</a:t>
            </a:r>
          </a:p>
        </p:txBody>
      </p:sp>
      <p:sp>
        <p:nvSpPr>
          <p:cNvPr id="4" name="Text Placeholder 11">
            <a:extLst>
              <a:ext uri="{FF2B5EF4-FFF2-40B4-BE49-F238E27FC236}">
                <a16:creationId xmlns:a16="http://schemas.microsoft.com/office/drawing/2014/main" id="{634E6C32-903D-CCCA-7DB9-B1DC4FEA288D}"/>
              </a:ext>
            </a:extLst>
          </p:cNvPr>
          <p:cNvSpPr>
            <a:spLocks noGrp="1"/>
          </p:cNvSpPr>
          <p:nvPr>
            <p:ph type="body" sz="quarter" idx="17"/>
          </p:nvPr>
        </p:nvSpPr>
        <p:spPr>
          <a:xfrm>
            <a:off x="3047492" y="2435860"/>
            <a:ext cx="3049524" cy="1472184"/>
          </a:xfrm>
          <a:prstGeom prst="rect">
            <a:avLst/>
          </a:prstGeom>
          <a:solidFill>
            <a:schemeClr val="bg1"/>
          </a:solidFill>
          <a:ln w="28575">
            <a:solidFill>
              <a:schemeClr val="tx1"/>
            </a:solidFill>
          </a:ln>
        </p:spPr>
        <p:txBody>
          <a:bodyPr lIns="182880" tIns="182880" rIns="182880" bIns="182880" anchor="ctr">
            <a:noAutofit/>
          </a:bodyPr>
          <a:lstStyle>
            <a:lvl1pPr algn="ctr">
              <a:spcBef>
                <a:spcPts val="0"/>
              </a:spcBef>
              <a:spcAft>
                <a:spcPts val="300"/>
              </a:spcAft>
              <a:defRPr sz="1200" b="0">
                <a:solidFill>
                  <a:srgbClr val="5E6369"/>
                </a:solidFill>
                <a:latin typeface="+mn-lt"/>
              </a:defRPr>
            </a:lvl1pPr>
            <a:lvl2pPr marL="0" indent="0" algn="ctr">
              <a:spcBef>
                <a:spcPts val="0"/>
              </a:spcBef>
              <a:spcAft>
                <a:spcPts val="150"/>
              </a:spcAft>
              <a:buFont typeface="Arial" panose="020B0604020202020204" pitchFamily="34" charset="0"/>
              <a:buNone/>
              <a:tabLst/>
              <a:defRPr sz="1800"/>
            </a:lvl2pPr>
            <a:lvl3pPr marL="486569" indent="-254000">
              <a:buFont typeface="Arial" panose="020B0604020202020204" pitchFamily="34" charset="0"/>
              <a:buChar char="•"/>
              <a:tabLst/>
              <a:defRPr sz="2000"/>
            </a:lvl3pPr>
            <a:lvl4pPr marL="740569" indent="-254000">
              <a:buFont typeface="Arial" panose="020B0604020202020204" pitchFamily="34" charset="0"/>
              <a:buChar char="•"/>
              <a:tabLst/>
              <a:defRPr sz="2000"/>
            </a:lvl4pPr>
            <a:lvl5pPr marL="994569" indent="-254000">
              <a:buFont typeface="Arial" panose="020B0604020202020204" pitchFamily="34" charset="0"/>
              <a:buChar char="•"/>
              <a:tabLst/>
              <a:defRPr sz="2000"/>
            </a:lvl5pPr>
          </a:lstStyle>
          <a:p>
            <a:pPr lvl="0"/>
            <a:r>
              <a:rPr lang="en-US" dirty="0"/>
              <a:t>Click to edit Master text styles</a:t>
            </a:r>
          </a:p>
        </p:txBody>
      </p:sp>
      <p:sp>
        <p:nvSpPr>
          <p:cNvPr id="5" name="Text Placeholder 11">
            <a:extLst>
              <a:ext uri="{FF2B5EF4-FFF2-40B4-BE49-F238E27FC236}">
                <a16:creationId xmlns:a16="http://schemas.microsoft.com/office/drawing/2014/main" id="{28C6E501-578E-2DCD-8543-50634F5FD2EC}"/>
              </a:ext>
            </a:extLst>
          </p:cNvPr>
          <p:cNvSpPr>
            <a:spLocks noGrp="1"/>
          </p:cNvSpPr>
          <p:nvPr>
            <p:ph type="body" sz="quarter" idx="18"/>
          </p:nvPr>
        </p:nvSpPr>
        <p:spPr>
          <a:xfrm>
            <a:off x="6094984" y="2435860"/>
            <a:ext cx="3049524" cy="1472184"/>
          </a:xfrm>
          <a:prstGeom prst="rect">
            <a:avLst/>
          </a:prstGeom>
          <a:solidFill>
            <a:schemeClr val="bg1"/>
          </a:solidFill>
          <a:ln w="28575">
            <a:solidFill>
              <a:schemeClr val="tx1"/>
            </a:solidFill>
          </a:ln>
        </p:spPr>
        <p:txBody>
          <a:bodyPr lIns="182880" tIns="182880" rIns="182880" bIns="182880" anchor="ctr">
            <a:noAutofit/>
          </a:bodyPr>
          <a:lstStyle>
            <a:lvl1pPr algn="ctr">
              <a:spcBef>
                <a:spcPts val="0"/>
              </a:spcBef>
              <a:spcAft>
                <a:spcPts val="300"/>
              </a:spcAft>
              <a:defRPr sz="1200" b="0">
                <a:solidFill>
                  <a:srgbClr val="1B5796"/>
                </a:solidFill>
                <a:latin typeface="+mn-lt"/>
              </a:defRPr>
            </a:lvl1pPr>
            <a:lvl2pPr marL="0" indent="0" algn="ctr">
              <a:spcBef>
                <a:spcPts val="0"/>
              </a:spcBef>
              <a:spcAft>
                <a:spcPts val="150"/>
              </a:spcAft>
              <a:buFont typeface="Arial" panose="020B0604020202020204" pitchFamily="34" charset="0"/>
              <a:buNone/>
              <a:tabLst/>
              <a:defRPr sz="1800"/>
            </a:lvl2pPr>
            <a:lvl3pPr marL="486569" indent="-254000">
              <a:buFont typeface="Arial" panose="020B0604020202020204" pitchFamily="34" charset="0"/>
              <a:buChar char="•"/>
              <a:tabLst/>
              <a:defRPr sz="2000"/>
            </a:lvl3pPr>
            <a:lvl4pPr marL="740569" indent="-254000">
              <a:buFont typeface="Arial" panose="020B0604020202020204" pitchFamily="34" charset="0"/>
              <a:buChar char="•"/>
              <a:tabLst/>
              <a:defRPr sz="2000"/>
            </a:lvl4pPr>
            <a:lvl5pPr marL="994569" indent="-254000">
              <a:buFont typeface="Arial" panose="020B0604020202020204" pitchFamily="34" charset="0"/>
              <a:buChar char="•"/>
              <a:tabLst/>
              <a:defRPr sz="2000"/>
            </a:lvl5pPr>
          </a:lstStyle>
          <a:p>
            <a:pPr lvl="0"/>
            <a:r>
              <a:rPr lang="en-US"/>
              <a:t>Click to edit Master text styles</a:t>
            </a:r>
          </a:p>
        </p:txBody>
      </p:sp>
      <p:sp>
        <p:nvSpPr>
          <p:cNvPr id="6" name="Text Placeholder 11">
            <a:extLst>
              <a:ext uri="{FF2B5EF4-FFF2-40B4-BE49-F238E27FC236}">
                <a16:creationId xmlns:a16="http://schemas.microsoft.com/office/drawing/2014/main" id="{B177F9E3-4360-0E5C-C496-78DAD4D18B70}"/>
              </a:ext>
            </a:extLst>
          </p:cNvPr>
          <p:cNvSpPr>
            <a:spLocks noGrp="1"/>
          </p:cNvSpPr>
          <p:nvPr>
            <p:ph type="body" sz="quarter" idx="20"/>
          </p:nvPr>
        </p:nvSpPr>
        <p:spPr>
          <a:xfrm>
            <a:off x="9142476" y="2435860"/>
            <a:ext cx="3049524" cy="1472184"/>
          </a:xfrm>
          <a:prstGeom prst="rect">
            <a:avLst/>
          </a:prstGeom>
          <a:solidFill>
            <a:schemeClr val="bg1"/>
          </a:solidFill>
          <a:ln w="28575">
            <a:solidFill>
              <a:schemeClr val="tx1"/>
            </a:solidFill>
          </a:ln>
        </p:spPr>
        <p:txBody>
          <a:bodyPr lIns="182880" tIns="182880" rIns="182880" bIns="182880" anchor="ctr">
            <a:noAutofit/>
          </a:bodyPr>
          <a:lstStyle>
            <a:lvl1pPr algn="ctr">
              <a:spcBef>
                <a:spcPts val="0"/>
              </a:spcBef>
              <a:spcAft>
                <a:spcPts val="300"/>
              </a:spcAft>
              <a:defRPr sz="1200" b="0">
                <a:solidFill>
                  <a:srgbClr val="5E6369"/>
                </a:solidFill>
                <a:latin typeface="+mn-lt"/>
              </a:defRPr>
            </a:lvl1pPr>
            <a:lvl2pPr marL="0" indent="0" algn="ctr">
              <a:spcBef>
                <a:spcPts val="0"/>
              </a:spcBef>
              <a:spcAft>
                <a:spcPts val="150"/>
              </a:spcAft>
              <a:buFont typeface="Arial" panose="020B0604020202020204" pitchFamily="34" charset="0"/>
              <a:buNone/>
              <a:tabLst/>
              <a:defRPr sz="1800"/>
            </a:lvl2pPr>
            <a:lvl3pPr marL="486569" indent="-254000">
              <a:buFont typeface="Arial" panose="020B0604020202020204" pitchFamily="34" charset="0"/>
              <a:buChar char="•"/>
              <a:tabLst/>
              <a:defRPr sz="2000"/>
            </a:lvl3pPr>
            <a:lvl4pPr marL="740569" indent="-254000">
              <a:buFont typeface="Arial" panose="020B0604020202020204" pitchFamily="34" charset="0"/>
              <a:buChar char="•"/>
              <a:tabLst/>
              <a:defRPr sz="2000"/>
            </a:lvl4pPr>
            <a:lvl5pPr marL="994569" indent="-254000">
              <a:buFont typeface="Arial" panose="020B0604020202020204" pitchFamily="34" charset="0"/>
              <a:buChar char="•"/>
              <a:tabLst/>
              <a:defRPr sz="2000"/>
            </a:lvl5pPr>
          </a:lstStyle>
          <a:p>
            <a:pPr lvl="0"/>
            <a:r>
              <a:rPr lang="en-US"/>
              <a:t>Click to edit Master text styles</a:t>
            </a:r>
          </a:p>
        </p:txBody>
      </p:sp>
      <p:sp>
        <p:nvSpPr>
          <p:cNvPr id="8" name="Text Placeholder 11">
            <a:extLst>
              <a:ext uri="{FF2B5EF4-FFF2-40B4-BE49-F238E27FC236}">
                <a16:creationId xmlns:a16="http://schemas.microsoft.com/office/drawing/2014/main" id="{E84DA041-548F-1DBF-1786-72971D9C0F86}"/>
              </a:ext>
            </a:extLst>
          </p:cNvPr>
          <p:cNvSpPr>
            <a:spLocks noGrp="1"/>
          </p:cNvSpPr>
          <p:nvPr>
            <p:ph type="body" sz="quarter" idx="21"/>
          </p:nvPr>
        </p:nvSpPr>
        <p:spPr>
          <a:xfrm>
            <a:off x="0" y="3908044"/>
            <a:ext cx="3049524" cy="1472184"/>
          </a:xfrm>
          <a:prstGeom prst="rect">
            <a:avLst/>
          </a:prstGeom>
          <a:solidFill>
            <a:schemeClr val="bg1"/>
          </a:solidFill>
          <a:ln w="28575">
            <a:solidFill>
              <a:schemeClr val="tx1"/>
            </a:solidFill>
          </a:ln>
        </p:spPr>
        <p:txBody>
          <a:bodyPr lIns="182880" tIns="182880" rIns="182880" bIns="182880" anchor="ctr">
            <a:noAutofit/>
          </a:bodyPr>
          <a:lstStyle>
            <a:lvl1pPr algn="ctr">
              <a:spcBef>
                <a:spcPts val="0"/>
              </a:spcBef>
              <a:spcAft>
                <a:spcPts val="300"/>
              </a:spcAft>
              <a:defRPr sz="1200" b="0">
                <a:solidFill>
                  <a:srgbClr val="5E6369"/>
                </a:solidFill>
                <a:latin typeface="+mn-lt"/>
              </a:defRPr>
            </a:lvl1pPr>
            <a:lvl2pPr marL="0" indent="0" algn="ctr">
              <a:spcBef>
                <a:spcPts val="0"/>
              </a:spcBef>
              <a:spcAft>
                <a:spcPts val="150"/>
              </a:spcAft>
              <a:buFont typeface="Arial" panose="020B0604020202020204" pitchFamily="34" charset="0"/>
              <a:buNone/>
              <a:tabLst/>
              <a:defRPr sz="1800"/>
            </a:lvl2pPr>
            <a:lvl3pPr marL="486569" indent="-254000">
              <a:buFont typeface="Arial" panose="020B0604020202020204" pitchFamily="34" charset="0"/>
              <a:buChar char="•"/>
              <a:tabLst/>
              <a:defRPr sz="2000"/>
            </a:lvl3pPr>
            <a:lvl4pPr marL="740569" indent="-254000">
              <a:buFont typeface="Arial" panose="020B0604020202020204" pitchFamily="34" charset="0"/>
              <a:buChar char="•"/>
              <a:tabLst/>
              <a:defRPr sz="2000"/>
            </a:lvl4pPr>
            <a:lvl5pPr marL="994569" indent="-254000">
              <a:buFont typeface="Arial" panose="020B0604020202020204" pitchFamily="34" charset="0"/>
              <a:buChar char="•"/>
              <a:tabLst/>
              <a:defRPr sz="2000"/>
            </a:lvl5pPr>
          </a:lstStyle>
          <a:p>
            <a:pPr lvl="0"/>
            <a:r>
              <a:rPr lang="en-US" dirty="0"/>
              <a:t>Click to edit Master text styles</a:t>
            </a:r>
          </a:p>
        </p:txBody>
      </p:sp>
      <p:sp>
        <p:nvSpPr>
          <p:cNvPr id="9" name="Text Placeholder 11">
            <a:extLst>
              <a:ext uri="{FF2B5EF4-FFF2-40B4-BE49-F238E27FC236}">
                <a16:creationId xmlns:a16="http://schemas.microsoft.com/office/drawing/2014/main" id="{7750DB3F-499F-C98F-A4CC-CF48A952C578}"/>
              </a:ext>
            </a:extLst>
          </p:cNvPr>
          <p:cNvSpPr>
            <a:spLocks noGrp="1"/>
          </p:cNvSpPr>
          <p:nvPr>
            <p:ph type="body" sz="quarter" idx="22"/>
          </p:nvPr>
        </p:nvSpPr>
        <p:spPr>
          <a:xfrm>
            <a:off x="3047492" y="3908044"/>
            <a:ext cx="3049524" cy="1472184"/>
          </a:xfrm>
          <a:prstGeom prst="rect">
            <a:avLst/>
          </a:prstGeom>
          <a:solidFill>
            <a:schemeClr val="bg1"/>
          </a:solidFill>
          <a:ln w="28575">
            <a:solidFill>
              <a:schemeClr val="tx1"/>
            </a:solidFill>
          </a:ln>
        </p:spPr>
        <p:txBody>
          <a:bodyPr lIns="182880" tIns="182880" rIns="182880" bIns="182880" anchor="ctr">
            <a:noAutofit/>
          </a:bodyPr>
          <a:lstStyle>
            <a:lvl1pPr algn="ctr">
              <a:spcBef>
                <a:spcPts val="0"/>
              </a:spcBef>
              <a:spcAft>
                <a:spcPts val="300"/>
              </a:spcAft>
              <a:defRPr sz="1200" b="0">
                <a:solidFill>
                  <a:srgbClr val="1B5796"/>
                </a:solidFill>
                <a:latin typeface="+mn-lt"/>
              </a:defRPr>
            </a:lvl1pPr>
            <a:lvl2pPr marL="0" indent="0" algn="ctr">
              <a:spcBef>
                <a:spcPts val="0"/>
              </a:spcBef>
              <a:spcAft>
                <a:spcPts val="150"/>
              </a:spcAft>
              <a:buFont typeface="Arial" panose="020B0604020202020204" pitchFamily="34" charset="0"/>
              <a:buNone/>
              <a:tabLst/>
              <a:defRPr sz="1800"/>
            </a:lvl2pPr>
            <a:lvl3pPr marL="486569" indent="-254000">
              <a:buFont typeface="Arial" panose="020B0604020202020204" pitchFamily="34" charset="0"/>
              <a:buChar char="•"/>
              <a:tabLst/>
              <a:defRPr sz="2000"/>
            </a:lvl3pPr>
            <a:lvl4pPr marL="740569" indent="-254000">
              <a:buFont typeface="Arial" panose="020B0604020202020204" pitchFamily="34" charset="0"/>
              <a:buChar char="•"/>
              <a:tabLst/>
              <a:defRPr sz="2000"/>
            </a:lvl4pPr>
            <a:lvl5pPr marL="994569" indent="-254000">
              <a:buFont typeface="Arial" panose="020B0604020202020204" pitchFamily="34" charset="0"/>
              <a:buChar char="•"/>
              <a:tabLst/>
              <a:defRPr sz="2000"/>
            </a:lvl5pPr>
          </a:lstStyle>
          <a:p>
            <a:pPr lvl="0"/>
            <a:r>
              <a:rPr lang="en-US" dirty="0"/>
              <a:t>Click to edit Master text styles</a:t>
            </a:r>
          </a:p>
        </p:txBody>
      </p:sp>
      <p:sp>
        <p:nvSpPr>
          <p:cNvPr id="10" name="Text Placeholder 11">
            <a:extLst>
              <a:ext uri="{FF2B5EF4-FFF2-40B4-BE49-F238E27FC236}">
                <a16:creationId xmlns:a16="http://schemas.microsoft.com/office/drawing/2014/main" id="{D99E6671-703B-CACD-1C9F-6B653DD3B7C3}"/>
              </a:ext>
            </a:extLst>
          </p:cNvPr>
          <p:cNvSpPr>
            <a:spLocks noGrp="1"/>
          </p:cNvSpPr>
          <p:nvPr>
            <p:ph type="body" sz="quarter" idx="23"/>
          </p:nvPr>
        </p:nvSpPr>
        <p:spPr>
          <a:xfrm>
            <a:off x="6094984" y="3908044"/>
            <a:ext cx="3049524" cy="1472184"/>
          </a:xfrm>
          <a:prstGeom prst="rect">
            <a:avLst/>
          </a:prstGeom>
          <a:solidFill>
            <a:schemeClr val="bg1"/>
          </a:solidFill>
          <a:ln w="28575">
            <a:solidFill>
              <a:schemeClr val="tx1"/>
            </a:solidFill>
          </a:ln>
        </p:spPr>
        <p:txBody>
          <a:bodyPr lIns="182880" tIns="182880" rIns="182880" bIns="182880" anchor="ctr">
            <a:noAutofit/>
          </a:bodyPr>
          <a:lstStyle>
            <a:lvl1pPr algn="ctr">
              <a:spcBef>
                <a:spcPts val="0"/>
              </a:spcBef>
              <a:spcAft>
                <a:spcPts val="300"/>
              </a:spcAft>
              <a:defRPr sz="1200" b="0">
                <a:solidFill>
                  <a:srgbClr val="5E6369"/>
                </a:solidFill>
                <a:latin typeface="+mn-lt"/>
              </a:defRPr>
            </a:lvl1pPr>
            <a:lvl2pPr marL="0" indent="0" algn="ctr">
              <a:spcBef>
                <a:spcPts val="0"/>
              </a:spcBef>
              <a:spcAft>
                <a:spcPts val="150"/>
              </a:spcAft>
              <a:buFont typeface="Arial" panose="020B0604020202020204" pitchFamily="34" charset="0"/>
              <a:buNone/>
              <a:tabLst/>
              <a:defRPr sz="1800"/>
            </a:lvl2pPr>
            <a:lvl3pPr marL="486569" indent="-254000">
              <a:buFont typeface="Arial" panose="020B0604020202020204" pitchFamily="34" charset="0"/>
              <a:buChar char="•"/>
              <a:tabLst/>
              <a:defRPr sz="2000"/>
            </a:lvl3pPr>
            <a:lvl4pPr marL="740569" indent="-254000">
              <a:buFont typeface="Arial" panose="020B0604020202020204" pitchFamily="34" charset="0"/>
              <a:buChar char="•"/>
              <a:tabLst/>
              <a:defRPr sz="2000"/>
            </a:lvl4pPr>
            <a:lvl5pPr marL="994569" indent="-254000">
              <a:buFont typeface="Arial" panose="020B0604020202020204" pitchFamily="34" charset="0"/>
              <a:buChar char="•"/>
              <a:tabLst/>
              <a:defRPr sz="2000"/>
            </a:lvl5pPr>
          </a:lstStyle>
          <a:p>
            <a:pPr lvl="0"/>
            <a:r>
              <a:rPr lang="en-US"/>
              <a:t>Click to edit Master text styles</a:t>
            </a:r>
          </a:p>
        </p:txBody>
      </p:sp>
      <p:sp>
        <p:nvSpPr>
          <p:cNvPr id="11" name="Text Placeholder 11">
            <a:extLst>
              <a:ext uri="{FF2B5EF4-FFF2-40B4-BE49-F238E27FC236}">
                <a16:creationId xmlns:a16="http://schemas.microsoft.com/office/drawing/2014/main" id="{A549A2DC-6EFA-E6B8-51EF-2C39CB8F70F8}"/>
              </a:ext>
            </a:extLst>
          </p:cNvPr>
          <p:cNvSpPr>
            <a:spLocks noGrp="1"/>
          </p:cNvSpPr>
          <p:nvPr>
            <p:ph type="body" sz="quarter" idx="24"/>
          </p:nvPr>
        </p:nvSpPr>
        <p:spPr>
          <a:xfrm>
            <a:off x="9142476" y="3908044"/>
            <a:ext cx="3049524" cy="1472184"/>
          </a:xfrm>
          <a:prstGeom prst="rect">
            <a:avLst/>
          </a:prstGeom>
          <a:solidFill>
            <a:schemeClr val="bg1"/>
          </a:solidFill>
          <a:ln w="28575">
            <a:solidFill>
              <a:schemeClr val="tx1"/>
            </a:solidFill>
          </a:ln>
        </p:spPr>
        <p:txBody>
          <a:bodyPr lIns="182880" tIns="182880" rIns="182880" bIns="182880" anchor="ctr">
            <a:noAutofit/>
          </a:bodyPr>
          <a:lstStyle>
            <a:lvl1pPr algn="ctr">
              <a:spcBef>
                <a:spcPts val="0"/>
              </a:spcBef>
              <a:spcAft>
                <a:spcPts val="300"/>
              </a:spcAft>
              <a:defRPr sz="1200" b="0">
                <a:solidFill>
                  <a:srgbClr val="1B5796"/>
                </a:solidFill>
                <a:latin typeface="+mn-lt"/>
              </a:defRPr>
            </a:lvl1pPr>
            <a:lvl2pPr marL="0" indent="0" algn="ctr">
              <a:spcBef>
                <a:spcPts val="0"/>
              </a:spcBef>
              <a:spcAft>
                <a:spcPts val="150"/>
              </a:spcAft>
              <a:buFont typeface="Arial" panose="020B0604020202020204" pitchFamily="34" charset="0"/>
              <a:buNone/>
              <a:tabLst/>
              <a:defRPr sz="1800"/>
            </a:lvl2pPr>
            <a:lvl3pPr marL="486569" indent="-254000">
              <a:buFont typeface="Arial" panose="020B0604020202020204" pitchFamily="34" charset="0"/>
              <a:buChar char="•"/>
              <a:tabLst/>
              <a:defRPr sz="2000"/>
            </a:lvl3pPr>
            <a:lvl4pPr marL="740569" indent="-254000">
              <a:buFont typeface="Arial" panose="020B0604020202020204" pitchFamily="34" charset="0"/>
              <a:buChar char="•"/>
              <a:tabLst/>
              <a:defRPr sz="2000"/>
            </a:lvl4pPr>
            <a:lvl5pPr marL="994569" indent="-254000">
              <a:buFont typeface="Arial" panose="020B0604020202020204" pitchFamily="34" charset="0"/>
              <a:buChar char="•"/>
              <a:tabLst/>
              <a:defRPr sz="2000"/>
            </a:lvl5pPr>
          </a:lstStyle>
          <a:p>
            <a:pPr lvl="0"/>
            <a:r>
              <a:rPr lang="en-US"/>
              <a:t>Click to edit Master text styles</a:t>
            </a:r>
          </a:p>
        </p:txBody>
      </p:sp>
      <p:sp>
        <p:nvSpPr>
          <p:cNvPr id="12" name="Text Placeholder 11">
            <a:extLst>
              <a:ext uri="{FF2B5EF4-FFF2-40B4-BE49-F238E27FC236}">
                <a16:creationId xmlns:a16="http://schemas.microsoft.com/office/drawing/2014/main" id="{BF639B26-378D-B68B-15E3-35E8A1D55F71}"/>
              </a:ext>
            </a:extLst>
          </p:cNvPr>
          <p:cNvSpPr>
            <a:spLocks noGrp="1"/>
          </p:cNvSpPr>
          <p:nvPr>
            <p:ph type="body" sz="quarter" idx="25"/>
          </p:nvPr>
        </p:nvSpPr>
        <p:spPr>
          <a:xfrm>
            <a:off x="0" y="5380228"/>
            <a:ext cx="3049524" cy="1472184"/>
          </a:xfrm>
          <a:prstGeom prst="rect">
            <a:avLst/>
          </a:prstGeom>
          <a:solidFill>
            <a:schemeClr val="bg1"/>
          </a:solidFill>
          <a:ln w="28575">
            <a:solidFill>
              <a:schemeClr val="tx1"/>
            </a:solidFill>
          </a:ln>
        </p:spPr>
        <p:txBody>
          <a:bodyPr lIns="182880" tIns="182880" rIns="182880" bIns="182880" anchor="ctr">
            <a:noAutofit/>
          </a:bodyPr>
          <a:lstStyle>
            <a:lvl1pPr algn="ctr">
              <a:spcBef>
                <a:spcPts val="0"/>
              </a:spcBef>
              <a:spcAft>
                <a:spcPts val="300"/>
              </a:spcAft>
              <a:defRPr sz="1200" b="0">
                <a:solidFill>
                  <a:srgbClr val="1B5796"/>
                </a:solidFill>
                <a:latin typeface="+mn-lt"/>
              </a:defRPr>
            </a:lvl1pPr>
            <a:lvl2pPr marL="0" indent="0" algn="ctr">
              <a:spcBef>
                <a:spcPts val="0"/>
              </a:spcBef>
              <a:spcAft>
                <a:spcPts val="150"/>
              </a:spcAft>
              <a:buFont typeface="Arial" panose="020B0604020202020204" pitchFamily="34" charset="0"/>
              <a:buNone/>
              <a:tabLst/>
              <a:defRPr sz="1800"/>
            </a:lvl2pPr>
            <a:lvl3pPr marL="486569" indent="-254000">
              <a:buFont typeface="Arial" panose="020B0604020202020204" pitchFamily="34" charset="0"/>
              <a:buChar char="•"/>
              <a:tabLst/>
              <a:defRPr sz="2000"/>
            </a:lvl3pPr>
            <a:lvl4pPr marL="740569" indent="-254000">
              <a:buFont typeface="Arial" panose="020B0604020202020204" pitchFamily="34" charset="0"/>
              <a:buChar char="•"/>
              <a:tabLst/>
              <a:defRPr sz="2000"/>
            </a:lvl4pPr>
            <a:lvl5pPr marL="994569" indent="-254000">
              <a:buFont typeface="Arial" panose="020B0604020202020204" pitchFamily="34" charset="0"/>
              <a:buChar char="•"/>
              <a:tabLst/>
              <a:defRPr sz="2000"/>
            </a:lvl5pPr>
          </a:lstStyle>
          <a:p>
            <a:pPr lvl="0"/>
            <a:r>
              <a:rPr lang="en-US" dirty="0"/>
              <a:t>Click to edit Master text styles</a:t>
            </a:r>
          </a:p>
        </p:txBody>
      </p:sp>
      <p:sp>
        <p:nvSpPr>
          <p:cNvPr id="13" name="Text Placeholder 11">
            <a:extLst>
              <a:ext uri="{FF2B5EF4-FFF2-40B4-BE49-F238E27FC236}">
                <a16:creationId xmlns:a16="http://schemas.microsoft.com/office/drawing/2014/main" id="{6681F3CB-0246-3097-0F07-C3D0E5517795}"/>
              </a:ext>
            </a:extLst>
          </p:cNvPr>
          <p:cNvSpPr>
            <a:spLocks noGrp="1"/>
          </p:cNvSpPr>
          <p:nvPr>
            <p:ph type="body" sz="quarter" idx="26"/>
          </p:nvPr>
        </p:nvSpPr>
        <p:spPr>
          <a:xfrm>
            <a:off x="3047492" y="5380228"/>
            <a:ext cx="3049524" cy="1472184"/>
          </a:xfrm>
          <a:prstGeom prst="rect">
            <a:avLst/>
          </a:prstGeom>
          <a:solidFill>
            <a:schemeClr val="bg1"/>
          </a:solidFill>
          <a:ln w="28575">
            <a:solidFill>
              <a:schemeClr val="tx1"/>
            </a:solidFill>
          </a:ln>
        </p:spPr>
        <p:txBody>
          <a:bodyPr lIns="182880" tIns="182880" rIns="182880" bIns="182880" anchor="ctr">
            <a:noAutofit/>
          </a:bodyPr>
          <a:lstStyle>
            <a:lvl1pPr algn="ctr">
              <a:spcBef>
                <a:spcPts val="0"/>
              </a:spcBef>
              <a:spcAft>
                <a:spcPts val="300"/>
              </a:spcAft>
              <a:defRPr sz="1200" b="0">
                <a:solidFill>
                  <a:srgbClr val="5E6369"/>
                </a:solidFill>
                <a:latin typeface="+mn-lt"/>
              </a:defRPr>
            </a:lvl1pPr>
            <a:lvl2pPr marL="0" indent="0" algn="ctr">
              <a:spcBef>
                <a:spcPts val="0"/>
              </a:spcBef>
              <a:spcAft>
                <a:spcPts val="150"/>
              </a:spcAft>
              <a:buFont typeface="Arial" panose="020B0604020202020204" pitchFamily="34" charset="0"/>
              <a:buNone/>
              <a:tabLst/>
              <a:defRPr sz="1800"/>
            </a:lvl2pPr>
            <a:lvl3pPr marL="486569" indent="-254000">
              <a:buFont typeface="Arial" panose="020B0604020202020204" pitchFamily="34" charset="0"/>
              <a:buChar char="•"/>
              <a:tabLst/>
              <a:defRPr sz="2000"/>
            </a:lvl3pPr>
            <a:lvl4pPr marL="740569" indent="-254000">
              <a:buFont typeface="Arial" panose="020B0604020202020204" pitchFamily="34" charset="0"/>
              <a:buChar char="•"/>
              <a:tabLst/>
              <a:defRPr sz="2000"/>
            </a:lvl4pPr>
            <a:lvl5pPr marL="994569" indent="-254000">
              <a:buFont typeface="Arial" panose="020B0604020202020204" pitchFamily="34" charset="0"/>
              <a:buChar char="•"/>
              <a:tabLst/>
              <a:defRPr sz="2000"/>
            </a:lvl5pPr>
          </a:lstStyle>
          <a:p>
            <a:pPr lvl="0"/>
            <a:r>
              <a:rPr lang="en-US"/>
              <a:t>Click to edit Master text styles</a:t>
            </a:r>
          </a:p>
        </p:txBody>
      </p:sp>
      <p:sp>
        <p:nvSpPr>
          <p:cNvPr id="14" name="Text Placeholder 11">
            <a:extLst>
              <a:ext uri="{FF2B5EF4-FFF2-40B4-BE49-F238E27FC236}">
                <a16:creationId xmlns:a16="http://schemas.microsoft.com/office/drawing/2014/main" id="{00005534-1E01-1EA8-C01D-C72483A6C179}"/>
              </a:ext>
            </a:extLst>
          </p:cNvPr>
          <p:cNvSpPr>
            <a:spLocks noGrp="1"/>
          </p:cNvSpPr>
          <p:nvPr>
            <p:ph type="body" sz="quarter" idx="27"/>
          </p:nvPr>
        </p:nvSpPr>
        <p:spPr>
          <a:xfrm>
            <a:off x="6094984" y="5380228"/>
            <a:ext cx="3049524" cy="1472184"/>
          </a:xfrm>
          <a:prstGeom prst="rect">
            <a:avLst/>
          </a:prstGeom>
          <a:solidFill>
            <a:schemeClr val="bg1"/>
          </a:solidFill>
          <a:ln w="28575">
            <a:solidFill>
              <a:schemeClr val="tx1"/>
            </a:solidFill>
          </a:ln>
        </p:spPr>
        <p:txBody>
          <a:bodyPr lIns="182880" tIns="182880" rIns="182880" bIns="182880" anchor="ctr">
            <a:noAutofit/>
          </a:bodyPr>
          <a:lstStyle>
            <a:lvl1pPr algn="ctr">
              <a:spcBef>
                <a:spcPts val="0"/>
              </a:spcBef>
              <a:spcAft>
                <a:spcPts val="300"/>
              </a:spcAft>
              <a:defRPr sz="1200" b="0">
                <a:solidFill>
                  <a:srgbClr val="1B5796"/>
                </a:solidFill>
                <a:latin typeface="+mn-lt"/>
              </a:defRPr>
            </a:lvl1pPr>
            <a:lvl2pPr marL="0" indent="0" algn="ctr">
              <a:spcBef>
                <a:spcPts val="0"/>
              </a:spcBef>
              <a:spcAft>
                <a:spcPts val="150"/>
              </a:spcAft>
              <a:buFont typeface="Arial" panose="020B0604020202020204" pitchFamily="34" charset="0"/>
              <a:buNone/>
              <a:tabLst/>
              <a:defRPr sz="1800"/>
            </a:lvl2pPr>
            <a:lvl3pPr marL="486569" indent="-254000">
              <a:buFont typeface="Arial" panose="020B0604020202020204" pitchFamily="34" charset="0"/>
              <a:buChar char="•"/>
              <a:tabLst/>
              <a:defRPr sz="2000"/>
            </a:lvl3pPr>
            <a:lvl4pPr marL="740569" indent="-254000">
              <a:buFont typeface="Arial" panose="020B0604020202020204" pitchFamily="34" charset="0"/>
              <a:buChar char="•"/>
              <a:tabLst/>
              <a:defRPr sz="2000"/>
            </a:lvl4pPr>
            <a:lvl5pPr marL="994569" indent="-254000">
              <a:buFont typeface="Arial" panose="020B0604020202020204" pitchFamily="34" charset="0"/>
              <a:buChar char="•"/>
              <a:tabLst/>
              <a:defRPr sz="2000"/>
            </a:lvl5pPr>
          </a:lstStyle>
          <a:p>
            <a:pPr lvl="0"/>
            <a:r>
              <a:rPr lang="en-US" dirty="0"/>
              <a:t>Click to edit Master text styles</a:t>
            </a:r>
          </a:p>
        </p:txBody>
      </p:sp>
      <p:sp>
        <p:nvSpPr>
          <p:cNvPr id="15" name="Text Placeholder 11">
            <a:extLst>
              <a:ext uri="{FF2B5EF4-FFF2-40B4-BE49-F238E27FC236}">
                <a16:creationId xmlns:a16="http://schemas.microsoft.com/office/drawing/2014/main" id="{99E24CFE-DC95-F0F9-E53D-1CA2ACC501AB}"/>
              </a:ext>
            </a:extLst>
          </p:cNvPr>
          <p:cNvSpPr>
            <a:spLocks noGrp="1"/>
          </p:cNvSpPr>
          <p:nvPr>
            <p:ph type="body" sz="quarter" idx="28"/>
          </p:nvPr>
        </p:nvSpPr>
        <p:spPr>
          <a:xfrm>
            <a:off x="9142476" y="5380228"/>
            <a:ext cx="3049524" cy="1472184"/>
          </a:xfrm>
          <a:prstGeom prst="rect">
            <a:avLst/>
          </a:prstGeom>
          <a:solidFill>
            <a:schemeClr val="bg1"/>
          </a:solidFill>
          <a:ln w="28575">
            <a:solidFill>
              <a:schemeClr val="tx1"/>
            </a:solidFill>
          </a:ln>
        </p:spPr>
        <p:txBody>
          <a:bodyPr lIns="182880" tIns="182880" rIns="182880" bIns="182880" anchor="ctr">
            <a:noAutofit/>
          </a:bodyPr>
          <a:lstStyle>
            <a:lvl1pPr algn="ctr">
              <a:spcBef>
                <a:spcPts val="0"/>
              </a:spcBef>
              <a:spcAft>
                <a:spcPts val="300"/>
              </a:spcAft>
              <a:defRPr sz="1200" b="0">
                <a:solidFill>
                  <a:srgbClr val="5E6369"/>
                </a:solidFill>
                <a:latin typeface="+mn-lt"/>
              </a:defRPr>
            </a:lvl1pPr>
            <a:lvl2pPr marL="0" indent="0" algn="ctr">
              <a:spcBef>
                <a:spcPts val="0"/>
              </a:spcBef>
              <a:spcAft>
                <a:spcPts val="150"/>
              </a:spcAft>
              <a:buFont typeface="Arial" panose="020B0604020202020204" pitchFamily="34" charset="0"/>
              <a:buNone/>
              <a:tabLst/>
              <a:defRPr sz="1800"/>
            </a:lvl2pPr>
            <a:lvl3pPr marL="486569" indent="-254000">
              <a:buFont typeface="Arial" panose="020B0604020202020204" pitchFamily="34" charset="0"/>
              <a:buChar char="•"/>
              <a:tabLst/>
              <a:defRPr sz="2000"/>
            </a:lvl3pPr>
            <a:lvl4pPr marL="740569" indent="-254000">
              <a:buFont typeface="Arial" panose="020B0604020202020204" pitchFamily="34" charset="0"/>
              <a:buChar char="•"/>
              <a:tabLst/>
              <a:defRPr sz="2000"/>
            </a:lvl4pPr>
            <a:lvl5pPr marL="994569" indent="-254000">
              <a:buFont typeface="Arial" panose="020B0604020202020204" pitchFamily="34" charset="0"/>
              <a:buChar char="•"/>
              <a:tabLst/>
              <a:defRPr sz="2000"/>
            </a:lvl5pPr>
          </a:lstStyle>
          <a:p>
            <a:pPr lvl="0"/>
            <a:r>
              <a:rPr lang="en-US" dirty="0"/>
              <a:t>Click to edit Master text styles</a:t>
            </a:r>
          </a:p>
        </p:txBody>
      </p:sp>
      <p:sp>
        <p:nvSpPr>
          <p:cNvPr id="7" name="Rectangle 6">
            <a:extLst>
              <a:ext uri="{FF2B5EF4-FFF2-40B4-BE49-F238E27FC236}">
                <a16:creationId xmlns:a16="http://schemas.microsoft.com/office/drawing/2014/main" id="{C3289B50-7796-174E-9B4E-B292899B353D}"/>
              </a:ext>
            </a:extLst>
          </p:cNvPr>
          <p:cNvSpPr/>
          <p:nvPr userDrawn="1"/>
        </p:nvSpPr>
        <p:spPr>
          <a:xfrm>
            <a:off x="0" y="387927"/>
            <a:ext cx="12192000" cy="2057400"/>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mn-lt"/>
              <a:ea typeface="+mn-ea"/>
              <a:cs typeface="+mn-cs"/>
              <a:sym typeface="Helvetica Neue Medium"/>
            </a:endParaRPr>
          </a:p>
        </p:txBody>
      </p:sp>
      <p:sp>
        <p:nvSpPr>
          <p:cNvPr id="29" name="Title 1">
            <a:extLst>
              <a:ext uri="{FF2B5EF4-FFF2-40B4-BE49-F238E27FC236}">
                <a16:creationId xmlns:a16="http://schemas.microsoft.com/office/drawing/2014/main" id="{50F6E6F9-DB00-344F-AA15-68C6742EC4AD}"/>
              </a:ext>
            </a:extLst>
          </p:cNvPr>
          <p:cNvSpPr>
            <a:spLocks noGrp="1"/>
          </p:cNvSpPr>
          <p:nvPr>
            <p:ph type="title"/>
          </p:nvPr>
        </p:nvSpPr>
        <p:spPr>
          <a:xfrm>
            <a:off x="1377809" y="952500"/>
            <a:ext cx="9430033" cy="1041205"/>
          </a:xfrm>
        </p:spPr>
        <p:txBody>
          <a:bodyPr>
            <a:noAutofit/>
          </a:bodyPr>
          <a:lstStyle>
            <a:lvl1pPr algn="ctr">
              <a:defRPr sz="3200" b="1">
                <a:solidFill>
                  <a:schemeClr val="bg1"/>
                </a:solidFill>
              </a:defRPr>
            </a:lvl1pPr>
          </a:lstStyle>
          <a:p>
            <a:r>
              <a:rPr lang="en-US" dirty="0"/>
              <a:t>Click to edit Master title style</a:t>
            </a:r>
          </a:p>
        </p:txBody>
      </p:sp>
      <p:sp>
        <p:nvSpPr>
          <p:cNvPr id="2" name="Slide Number Placeholder 1">
            <a:extLst>
              <a:ext uri="{FF2B5EF4-FFF2-40B4-BE49-F238E27FC236}">
                <a16:creationId xmlns:a16="http://schemas.microsoft.com/office/drawing/2014/main" id="{7049FFBE-9054-A2AE-13DE-4F10B6E86DBE}"/>
              </a:ext>
            </a:extLst>
          </p:cNvPr>
          <p:cNvSpPr>
            <a:spLocks noGrp="1"/>
          </p:cNvSpPr>
          <p:nvPr>
            <p:ph type="sldNum" sz="quarter" idx="19"/>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551284690"/>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anner image">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2AFFCD0-2BE7-1644-9ED4-5D3232108F53}"/>
              </a:ext>
            </a:extLst>
          </p:cNvPr>
          <p:cNvSpPr>
            <a:spLocks noGrp="1"/>
          </p:cNvSpPr>
          <p:nvPr>
            <p:ph type="title"/>
          </p:nvPr>
        </p:nvSpPr>
        <p:spPr>
          <a:xfrm>
            <a:off x="836676" y="2446020"/>
            <a:ext cx="10515600" cy="1143000"/>
          </a:xfrm>
        </p:spPr>
        <p:txBody>
          <a:bodyPr>
            <a:noAutofit/>
          </a:bodyPr>
          <a:lstStyle>
            <a:lvl1pPr algn="l">
              <a:defRPr sz="3200"/>
            </a:lvl1pPr>
          </a:lstStyle>
          <a:p>
            <a:r>
              <a:rPr lang="en-US" dirty="0"/>
              <a:t>Click to edit Master title style</a:t>
            </a:r>
          </a:p>
        </p:txBody>
      </p:sp>
      <p:sp>
        <p:nvSpPr>
          <p:cNvPr id="3" name="Text Placeholder 2">
            <a:extLst>
              <a:ext uri="{FF2B5EF4-FFF2-40B4-BE49-F238E27FC236}">
                <a16:creationId xmlns:a16="http://schemas.microsoft.com/office/drawing/2014/main" id="{862238C2-0311-0444-AAC4-7B43489C6907}"/>
              </a:ext>
            </a:extLst>
          </p:cNvPr>
          <p:cNvSpPr>
            <a:spLocks noGrp="1"/>
          </p:cNvSpPr>
          <p:nvPr>
            <p:ph type="body" sz="quarter" idx="10"/>
          </p:nvPr>
        </p:nvSpPr>
        <p:spPr>
          <a:xfrm>
            <a:off x="836676" y="3771900"/>
            <a:ext cx="10515600" cy="26289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a:extLst>
              <a:ext uri="{FF2B5EF4-FFF2-40B4-BE49-F238E27FC236}">
                <a16:creationId xmlns:a16="http://schemas.microsoft.com/office/drawing/2014/main" id="{BFDDE11F-59F0-57A5-3BC4-6DD348DEBAC6}"/>
              </a:ext>
            </a:extLst>
          </p:cNvPr>
          <p:cNvSpPr>
            <a:spLocks noGrp="1"/>
          </p:cNvSpPr>
          <p:nvPr>
            <p:ph sz="quarter" idx="12" hasCustomPrompt="1"/>
          </p:nvPr>
        </p:nvSpPr>
        <p:spPr>
          <a:xfrm>
            <a:off x="0" y="388620"/>
            <a:ext cx="12192000" cy="2057400"/>
          </a:xfrm>
          <a:solidFill>
            <a:schemeClr val="tx1"/>
          </a:solidFill>
        </p:spPr>
        <p:txBody>
          <a:bodyPr/>
          <a:lstStyle>
            <a:lvl1pPr>
              <a:defRPr>
                <a:solidFill>
                  <a:schemeClr val="bg1"/>
                </a:solidFill>
              </a:defRPr>
            </a:lvl1pPr>
          </a:lstStyle>
          <a:p>
            <a:pPr lvl="0"/>
            <a:r>
              <a:rPr lang="en-US" dirty="0"/>
              <a:t>Select icon to add content</a:t>
            </a:r>
          </a:p>
        </p:txBody>
      </p:sp>
      <p:sp>
        <p:nvSpPr>
          <p:cNvPr id="2" name="Slide Number Placeholder 1">
            <a:extLst>
              <a:ext uri="{FF2B5EF4-FFF2-40B4-BE49-F238E27FC236}">
                <a16:creationId xmlns:a16="http://schemas.microsoft.com/office/drawing/2014/main" id="{781A6FCF-5098-4A5D-9E5E-9C876CAE85D4}"/>
              </a:ext>
            </a:extLst>
          </p:cNvPr>
          <p:cNvSpPr>
            <a:spLocks noGrp="1"/>
          </p:cNvSpPr>
          <p:nvPr>
            <p:ph type="sldNum" sz="quarter" idx="13"/>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2027681780"/>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 banner image">
    <p:spTree>
      <p:nvGrpSpPr>
        <p:cNvPr id="1" name=""/>
        <p:cNvGrpSpPr/>
        <p:nvPr/>
      </p:nvGrpSpPr>
      <p:grpSpPr>
        <a:xfrm>
          <a:off x="0" y="0"/>
          <a:ext cx="0" cy="0"/>
          <a:chOff x="0" y="0"/>
          <a:chExt cx="0" cy="0"/>
        </a:xfrm>
      </p:grpSpPr>
      <p:sp>
        <p:nvSpPr>
          <p:cNvPr id="4" name="Content Placeholder 4">
            <a:extLst>
              <a:ext uri="{FF2B5EF4-FFF2-40B4-BE49-F238E27FC236}">
                <a16:creationId xmlns:a16="http://schemas.microsoft.com/office/drawing/2014/main" id="{14372018-8D6B-1C4A-EEAD-D5AA7C0EC601}"/>
              </a:ext>
            </a:extLst>
          </p:cNvPr>
          <p:cNvSpPr>
            <a:spLocks noGrp="1"/>
          </p:cNvSpPr>
          <p:nvPr>
            <p:ph sz="quarter" idx="12" hasCustomPrompt="1"/>
          </p:nvPr>
        </p:nvSpPr>
        <p:spPr>
          <a:xfrm>
            <a:off x="0" y="388620"/>
            <a:ext cx="12192000" cy="2057400"/>
          </a:xfrm>
          <a:solidFill>
            <a:schemeClr val="tx1"/>
          </a:solidFill>
        </p:spPr>
        <p:txBody>
          <a:bodyPr/>
          <a:lstStyle>
            <a:lvl1pPr>
              <a:defRPr>
                <a:solidFill>
                  <a:schemeClr val="bg1"/>
                </a:solidFill>
              </a:defRPr>
            </a:lvl1pPr>
          </a:lstStyle>
          <a:p>
            <a:pPr lvl="0"/>
            <a:r>
              <a:rPr lang="en-US" dirty="0"/>
              <a:t>Select icon to add content</a:t>
            </a:r>
          </a:p>
        </p:txBody>
      </p:sp>
      <p:sp>
        <p:nvSpPr>
          <p:cNvPr id="2" name="Title 1">
            <a:extLst>
              <a:ext uri="{FF2B5EF4-FFF2-40B4-BE49-F238E27FC236}">
                <a16:creationId xmlns:a16="http://schemas.microsoft.com/office/drawing/2014/main" id="{A48665DF-E120-E44A-9E96-27F73980E1C3}"/>
              </a:ext>
            </a:extLst>
          </p:cNvPr>
          <p:cNvSpPr>
            <a:spLocks noGrp="1"/>
          </p:cNvSpPr>
          <p:nvPr>
            <p:ph type="title"/>
          </p:nvPr>
        </p:nvSpPr>
        <p:spPr>
          <a:xfrm>
            <a:off x="836676" y="841071"/>
            <a:ext cx="10515600" cy="1143000"/>
          </a:xfrm>
        </p:spPr>
        <p:txBody>
          <a:bodyPr>
            <a:normAutofit/>
          </a:bodyPr>
          <a:lstStyle>
            <a:lvl1pPr algn="ctr">
              <a:defRPr sz="3200">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45C67F42-2CDF-5072-123A-52075230A698}"/>
              </a:ext>
            </a:extLst>
          </p:cNvPr>
          <p:cNvSpPr>
            <a:spLocks noGrp="1"/>
          </p:cNvSpPr>
          <p:nvPr>
            <p:ph sz="quarter" idx="11"/>
          </p:nvPr>
        </p:nvSpPr>
        <p:spPr>
          <a:xfrm>
            <a:off x="836613" y="2665476"/>
            <a:ext cx="10515600" cy="37353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2">
            <a:extLst>
              <a:ext uri="{FF2B5EF4-FFF2-40B4-BE49-F238E27FC236}">
                <a16:creationId xmlns:a16="http://schemas.microsoft.com/office/drawing/2014/main" id="{FB5EF5FA-525E-3C06-3E6C-790CFAF9415A}"/>
              </a:ext>
            </a:extLst>
          </p:cNvPr>
          <p:cNvSpPr>
            <a:spLocks noGrp="1"/>
          </p:cNvSpPr>
          <p:nvPr>
            <p:ph type="sldNum" sz="quarter" idx="13"/>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573892639"/>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Message emphasize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2E2C8-0941-5746-8BAA-6A5B4D8EFFE0}"/>
              </a:ext>
            </a:extLst>
          </p:cNvPr>
          <p:cNvSpPr>
            <a:spLocks noGrp="1"/>
          </p:cNvSpPr>
          <p:nvPr>
            <p:ph type="title"/>
          </p:nvPr>
        </p:nvSpPr>
        <p:spPr>
          <a:xfrm>
            <a:off x="836676" y="4974336"/>
            <a:ext cx="10515600" cy="1143000"/>
          </a:xfrm>
        </p:spPr>
        <p:txBody>
          <a:bodyPr>
            <a:normAutofit/>
          </a:bodyPr>
          <a:lstStyle>
            <a:lvl1pPr algn="ctr">
              <a:defRPr sz="3200">
                <a:solidFill>
                  <a:schemeClr val="bg1"/>
                </a:solidFill>
              </a:defRPr>
            </a:lvl1pPr>
          </a:lstStyle>
          <a:p>
            <a:r>
              <a:rPr lang="en-US" dirty="0"/>
              <a:t>Click to edit Master title style</a:t>
            </a:r>
          </a:p>
        </p:txBody>
      </p:sp>
      <p:sp>
        <p:nvSpPr>
          <p:cNvPr id="5" name="Text Placeholder 4">
            <a:extLst>
              <a:ext uri="{FF2B5EF4-FFF2-40B4-BE49-F238E27FC236}">
                <a16:creationId xmlns:a16="http://schemas.microsoft.com/office/drawing/2014/main" id="{AEEE28DC-CBD6-F346-923D-D71E40295F9D}"/>
              </a:ext>
            </a:extLst>
          </p:cNvPr>
          <p:cNvSpPr>
            <a:spLocks noGrp="1"/>
          </p:cNvSpPr>
          <p:nvPr>
            <p:ph type="body" sz="quarter" idx="11"/>
          </p:nvPr>
        </p:nvSpPr>
        <p:spPr>
          <a:xfrm>
            <a:off x="836676" y="1344168"/>
            <a:ext cx="10515600" cy="3447288"/>
          </a:xfrm>
          <a:prstGeom prst="rect">
            <a:avLst/>
          </a:prstGeom>
        </p:spPr>
        <p:txBody>
          <a:bodyPr anchor="ctr">
            <a:normAutofit/>
          </a:bodyPr>
          <a:lstStyle>
            <a:lvl1pPr marL="0" indent="0" algn="ctr">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4" name="Slide Number Placeholder 3">
            <a:extLst>
              <a:ext uri="{FF2B5EF4-FFF2-40B4-BE49-F238E27FC236}">
                <a16:creationId xmlns:a16="http://schemas.microsoft.com/office/drawing/2014/main" id="{56703721-B741-F4CB-6BD5-576460DB6ED3}"/>
              </a:ext>
            </a:extLst>
          </p:cNvPr>
          <p:cNvSpPr>
            <a:spLocks noGrp="1"/>
          </p:cNvSpPr>
          <p:nvPr>
            <p:ph type="sldNum" sz="quarter" idx="12"/>
          </p:nvPr>
        </p:nvSpPr>
        <p:spPr/>
        <p:txBody>
          <a:bodyPr/>
          <a:lstStyle>
            <a:lvl1pPr>
              <a:defRPr>
                <a:solidFill>
                  <a:schemeClr val="bg1"/>
                </a:solidFill>
              </a:defRPr>
            </a:lvl1p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2093378805"/>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7C38919-0A0B-F549-A60F-847CF6DACD88}"/>
              </a:ext>
            </a:extLst>
          </p:cNvPr>
          <p:cNvSpPr>
            <a:spLocks noGrp="1"/>
          </p:cNvSpPr>
          <p:nvPr>
            <p:ph type="pic" sz="quarter" idx="12" hasCustomPrompt="1"/>
          </p:nvPr>
        </p:nvSpPr>
        <p:spPr>
          <a:xfrm>
            <a:off x="0" y="2450592"/>
            <a:ext cx="12193524" cy="4407408"/>
          </a:xfrm>
          <a:prstGeom prst="rect">
            <a:avLst/>
          </a:prstGeom>
        </p:spPr>
        <p:txBody>
          <a:bodyPr/>
          <a:lstStyle>
            <a:lvl1pPr>
              <a:defRPr>
                <a:solidFill>
                  <a:schemeClr val="bg1"/>
                </a:solidFill>
              </a:defRPr>
            </a:lvl1pPr>
          </a:lstStyle>
          <a:p>
            <a:r>
              <a:rPr lang="en-US" dirty="0"/>
              <a:t>Select icon to add image</a:t>
            </a:r>
          </a:p>
        </p:txBody>
      </p:sp>
      <p:sp>
        <p:nvSpPr>
          <p:cNvPr id="2" name="Title 1">
            <a:extLst>
              <a:ext uri="{FF2B5EF4-FFF2-40B4-BE49-F238E27FC236}">
                <a16:creationId xmlns:a16="http://schemas.microsoft.com/office/drawing/2014/main" id="{B082E2C8-0941-5746-8BAA-6A5B4D8EFFE0}"/>
              </a:ext>
            </a:extLst>
          </p:cNvPr>
          <p:cNvSpPr>
            <a:spLocks noGrp="1"/>
          </p:cNvSpPr>
          <p:nvPr>
            <p:ph type="title"/>
          </p:nvPr>
        </p:nvSpPr>
        <p:spPr>
          <a:xfrm>
            <a:off x="1376172" y="950976"/>
            <a:ext cx="9432036" cy="1042416"/>
          </a:xfrm>
        </p:spPr>
        <p:txBody>
          <a:bodyPr>
            <a:normAutofit/>
          </a:bodyPr>
          <a:lstStyle>
            <a:lvl1pPr algn="ctr">
              <a:defRPr sz="3200">
                <a:solidFill>
                  <a:schemeClr val="bg1"/>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BB2D0A1C-DF2F-6C23-1165-E7D6A7F562B7}"/>
              </a:ext>
            </a:extLst>
          </p:cNvPr>
          <p:cNvSpPr>
            <a:spLocks noGrp="1"/>
          </p:cNvSpPr>
          <p:nvPr>
            <p:ph type="sldNum" sz="quarter" idx="13"/>
          </p:nvPr>
        </p:nvSpPr>
        <p:spPr/>
        <p:txBody>
          <a:bodyPr/>
          <a:lstStyle>
            <a:lvl1pPr>
              <a:defRPr>
                <a:solidFill>
                  <a:schemeClr val="bg1"/>
                </a:solidFill>
              </a:defRPr>
            </a:lvl1p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2700971353"/>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Media">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2E2C8-0941-5746-8BAA-6A5B4D8EFFE0}"/>
              </a:ext>
            </a:extLst>
          </p:cNvPr>
          <p:cNvSpPr>
            <a:spLocks noGrp="1"/>
          </p:cNvSpPr>
          <p:nvPr>
            <p:ph type="title"/>
          </p:nvPr>
        </p:nvSpPr>
        <p:spPr>
          <a:xfrm>
            <a:off x="1376172" y="950976"/>
            <a:ext cx="9432036" cy="1042416"/>
          </a:xfrm>
        </p:spPr>
        <p:txBody>
          <a:bodyPr>
            <a:normAutofit/>
          </a:bodyPr>
          <a:lstStyle>
            <a:lvl1pPr algn="ctr">
              <a:defRPr sz="3200">
                <a:solidFill>
                  <a:schemeClr val="bg1"/>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BB2D0A1C-DF2F-6C23-1165-E7D6A7F562B7}"/>
              </a:ext>
            </a:extLst>
          </p:cNvPr>
          <p:cNvSpPr>
            <a:spLocks noGrp="1"/>
          </p:cNvSpPr>
          <p:nvPr>
            <p:ph type="sldNum" sz="quarter" idx="13"/>
          </p:nvPr>
        </p:nvSpPr>
        <p:spPr/>
        <p:txBody>
          <a:bodyPr/>
          <a:lstStyle>
            <a:lvl1pPr>
              <a:defRPr>
                <a:solidFill>
                  <a:schemeClr val="bg1"/>
                </a:solidFill>
              </a:defRPr>
            </a:lvl1pPr>
          </a:lstStyle>
          <a:p>
            <a:fld id="{343C1EA3-4C4A-234E-8E3D-EDA65E5591FB}" type="slidenum">
              <a:rPr lang="en-US" smtClean="0"/>
              <a:pPr/>
              <a:t>‹#›</a:t>
            </a:fld>
            <a:endParaRPr lang="en-US" dirty="0"/>
          </a:p>
        </p:txBody>
      </p:sp>
      <p:sp>
        <p:nvSpPr>
          <p:cNvPr id="4" name="Media Placeholder 3">
            <a:extLst>
              <a:ext uri="{FF2B5EF4-FFF2-40B4-BE49-F238E27FC236}">
                <a16:creationId xmlns:a16="http://schemas.microsoft.com/office/drawing/2014/main" id="{CA59BBD9-D118-C519-D2B4-174873310CF3}"/>
              </a:ext>
            </a:extLst>
          </p:cNvPr>
          <p:cNvSpPr>
            <a:spLocks noGrp="1"/>
          </p:cNvSpPr>
          <p:nvPr>
            <p:ph type="media" sz="quarter" idx="14" hasCustomPrompt="1"/>
          </p:nvPr>
        </p:nvSpPr>
        <p:spPr>
          <a:xfrm>
            <a:off x="0" y="2450592"/>
            <a:ext cx="12193524" cy="4407408"/>
          </a:xfrm>
          <a:ln>
            <a:noFill/>
          </a:ln>
        </p:spPr>
        <p:txBody>
          <a:bodyPr/>
          <a:lstStyle>
            <a:lvl1pPr>
              <a:defRPr>
                <a:solidFill>
                  <a:schemeClr val="bg1"/>
                </a:solidFill>
              </a:defRPr>
            </a:lvl1pPr>
          </a:lstStyle>
          <a:p>
            <a:r>
              <a:rPr lang="en-US" dirty="0"/>
              <a:t>Select icon to add media</a:t>
            </a:r>
          </a:p>
        </p:txBody>
      </p:sp>
    </p:spTree>
    <p:extLst>
      <p:ext uri="{BB962C8B-B14F-4D97-AF65-F5344CB8AC3E}">
        <p14:creationId xmlns:p14="http://schemas.microsoft.com/office/powerpoint/2010/main" val="3384770172"/>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ick test resul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F9E1C0B-6D98-79DA-137D-4F8D377ABCEB}"/>
              </a:ext>
            </a:extLst>
          </p:cNvPr>
          <p:cNvSpPr/>
          <p:nvPr userDrawn="1"/>
        </p:nvSpPr>
        <p:spPr>
          <a:xfrm>
            <a:off x="0" y="4403408"/>
            <a:ext cx="12192000" cy="2454593"/>
          </a:xfrm>
          <a:prstGeom prst="rect">
            <a:avLst/>
          </a:prstGeom>
          <a:solidFill>
            <a:schemeClr val="tx2">
              <a:alpha val="1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4" name="Picture Placeholder 3">
            <a:extLst>
              <a:ext uri="{FF2B5EF4-FFF2-40B4-BE49-F238E27FC236}">
                <a16:creationId xmlns:a16="http://schemas.microsoft.com/office/drawing/2014/main" id="{05BCD663-A4DF-BBEC-F6DD-12CEC019D1A1}"/>
              </a:ext>
            </a:extLst>
          </p:cNvPr>
          <p:cNvSpPr>
            <a:spLocks noGrp="1"/>
          </p:cNvSpPr>
          <p:nvPr>
            <p:ph type="pic" sz="quarter" idx="15" hasCustomPrompt="1"/>
          </p:nvPr>
        </p:nvSpPr>
        <p:spPr>
          <a:xfrm>
            <a:off x="6211825" y="0"/>
            <a:ext cx="5980176" cy="6858000"/>
          </a:xfrm>
        </p:spPr>
        <p:txBody>
          <a:bodyPr/>
          <a:lstStyle/>
          <a:p>
            <a:r>
              <a:rPr lang="en-US" dirty="0"/>
              <a:t>Select icon to add image</a:t>
            </a:r>
          </a:p>
        </p:txBody>
      </p:sp>
      <p:sp>
        <p:nvSpPr>
          <p:cNvPr id="7" name="Title 1">
            <a:extLst>
              <a:ext uri="{FF2B5EF4-FFF2-40B4-BE49-F238E27FC236}">
                <a16:creationId xmlns:a16="http://schemas.microsoft.com/office/drawing/2014/main" id="{92CE8859-3D5B-694B-AB38-37E9DC1F17B0}"/>
              </a:ext>
            </a:extLst>
          </p:cNvPr>
          <p:cNvSpPr>
            <a:spLocks noGrp="1"/>
          </p:cNvSpPr>
          <p:nvPr>
            <p:ph type="title"/>
          </p:nvPr>
        </p:nvSpPr>
        <p:spPr>
          <a:xfrm>
            <a:off x="836676" y="388620"/>
            <a:ext cx="5143500" cy="1143000"/>
          </a:xfrm>
        </p:spPr>
        <p:txBody>
          <a:bodyPr>
            <a:normAutofit/>
          </a:bodyPr>
          <a:lstStyle>
            <a:lvl1pPr algn="l">
              <a:defRPr sz="3200"/>
            </a:lvl1pPr>
          </a:lstStyle>
          <a:p>
            <a:r>
              <a:rPr lang="en-US" dirty="0"/>
              <a:t>Click to edit Master title style</a:t>
            </a:r>
          </a:p>
        </p:txBody>
      </p:sp>
      <p:sp>
        <p:nvSpPr>
          <p:cNvPr id="8" name="Text Placeholder 11">
            <a:extLst>
              <a:ext uri="{FF2B5EF4-FFF2-40B4-BE49-F238E27FC236}">
                <a16:creationId xmlns:a16="http://schemas.microsoft.com/office/drawing/2014/main" id="{539346DD-9398-DB4F-8819-903781BD86A5}"/>
              </a:ext>
            </a:extLst>
          </p:cNvPr>
          <p:cNvSpPr>
            <a:spLocks noGrp="1"/>
          </p:cNvSpPr>
          <p:nvPr>
            <p:ph type="body" sz="quarter" idx="13"/>
          </p:nvPr>
        </p:nvSpPr>
        <p:spPr>
          <a:xfrm>
            <a:off x="836676" y="1714500"/>
            <a:ext cx="5143500" cy="2514600"/>
          </a:xfrm>
          <a:prstGeom prst="rect">
            <a:avLst/>
          </a:prstGeom>
        </p:spPr>
        <p:txBody>
          <a:bodyPr>
            <a:normAutofit/>
          </a:bodyPr>
          <a:lstStyle>
            <a:lvl1pPr marL="285750" marR="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2000" b="0">
                <a:solidFill>
                  <a:schemeClr val="tx2"/>
                </a:solidFill>
              </a:defRPr>
            </a:lvl1pPr>
            <a:lvl2pPr marL="626364" marR="0" indent="-283369" algn="l" defTabSz="342900" eaLnBrk="1" fontAlgn="auto" latinLnBrk="0" hangingPunct="1">
              <a:lnSpc>
                <a:spcPct val="100000"/>
              </a:lnSpc>
              <a:spcBef>
                <a:spcPts val="550"/>
              </a:spcBef>
              <a:spcAft>
                <a:spcPts val="0"/>
              </a:spcAft>
              <a:buClrTx/>
              <a:buSzPct val="100000"/>
              <a:buFont typeface="System Font Regular"/>
              <a:buChar char="-"/>
              <a:tabLst/>
              <a:defRPr sz="1800">
                <a:solidFill>
                  <a:schemeClr val="tx2"/>
                </a:solidFill>
              </a:defRPr>
            </a:lvl2pPr>
            <a:lvl3pPr marL="909828"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2000">
                <a:solidFill>
                  <a:schemeClr val="tx2"/>
                </a:solidFill>
              </a:defRPr>
            </a:lvl3pPr>
            <a:lvl4pPr marL="1193292" marR="0" indent="-283369" algn="l" defTabSz="342900" eaLnBrk="1" fontAlgn="auto" latinLnBrk="0" hangingPunct="1">
              <a:lnSpc>
                <a:spcPct val="100000"/>
              </a:lnSpc>
              <a:spcBef>
                <a:spcPts val="550"/>
              </a:spcBef>
              <a:spcAft>
                <a:spcPts val="0"/>
              </a:spcAft>
              <a:buClrTx/>
              <a:buSzPct val="100000"/>
              <a:buFont typeface="System Font Regular"/>
              <a:buChar char="-"/>
              <a:tabLst/>
              <a:defRPr sz="1800">
                <a:solidFill>
                  <a:schemeClr val="tx2"/>
                </a:solidFill>
              </a:defRPr>
            </a:lvl4pPr>
            <a:lvl5pPr marL="1476756"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1800">
                <a:solidFill>
                  <a:schemeClr val="tx2"/>
                </a:solidFill>
              </a:defRPr>
            </a:lvl5pPr>
          </a:lstStyle>
          <a:p>
            <a:pPr marL="285750" marR="0" lvl="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Click to edit Master text styles</a:t>
            </a:r>
          </a:p>
          <a:p>
            <a:pPr marL="626364" marR="0" lvl="1" indent="-283369" algn="l" defTabSz="342900" eaLnBrk="1" fontAlgn="auto" latinLnBrk="0" hangingPunct="1">
              <a:lnSpc>
                <a:spcPct val="100000"/>
              </a:lnSpc>
              <a:spcBef>
                <a:spcPts val="550"/>
              </a:spcBef>
              <a:spcAft>
                <a:spcPts val="0"/>
              </a:spcAft>
              <a:buClrTx/>
              <a:buSzPct val="100000"/>
              <a:buFont typeface="System Font Regular"/>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Second level</a:t>
            </a:r>
          </a:p>
          <a:p>
            <a:pPr marL="909828" marR="0" lvl="2"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Third level</a:t>
            </a:r>
          </a:p>
          <a:p>
            <a:pPr marL="1193292" marR="0" lvl="3" indent="-283369" algn="l" defTabSz="342900" eaLnBrk="1" fontAlgn="auto" latinLnBrk="0" hangingPunct="1">
              <a:lnSpc>
                <a:spcPct val="100000"/>
              </a:lnSpc>
              <a:spcBef>
                <a:spcPts val="550"/>
              </a:spcBef>
              <a:spcAft>
                <a:spcPts val="0"/>
              </a:spcAft>
              <a:buClrTx/>
              <a:buSzPct val="100000"/>
              <a:buFont typeface="System Font Regular"/>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Fourth level</a:t>
            </a:r>
          </a:p>
          <a:p>
            <a:pPr marL="1476756" marR="0" lvl="4"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Fifth level</a:t>
            </a:r>
          </a:p>
        </p:txBody>
      </p:sp>
      <p:sp>
        <p:nvSpPr>
          <p:cNvPr id="3" name="Slide Number Placeholder 2">
            <a:extLst>
              <a:ext uri="{FF2B5EF4-FFF2-40B4-BE49-F238E27FC236}">
                <a16:creationId xmlns:a16="http://schemas.microsoft.com/office/drawing/2014/main" id="{6C379C1F-38D2-2AB1-74C0-303EF7A3A13C}"/>
              </a:ext>
            </a:extLst>
          </p:cNvPr>
          <p:cNvSpPr>
            <a:spLocks noGrp="1"/>
          </p:cNvSpPr>
          <p:nvPr>
            <p:ph type="sldNum" sz="quarter" idx="16"/>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4283485077"/>
      </p:ext>
    </p:extLst>
  </p:cSld>
  <p:clrMapOvr>
    <a:masterClrMapping/>
  </p:clrMapOvr>
  <p:transition spd="med"/>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Validation resul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5BCD663-A4DF-BBEC-F6DD-12CEC019D1A1}"/>
              </a:ext>
            </a:extLst>
          </p:cNvPr>
          <p:cNvSpPr>
            <a:spLocks noGrp="1"/>
          </p:cNvSpPr>
          <p:nvPr>
            <p:ph type="pic" sz="quarter" idx="15" hasCustomPrompt="1"/>
          </p:nvPr>
        </p:nvSpPr>
        <p:spPr>
          <a:xfrm>
            <a:off x="6211825" y="0"/>
            <a:ext cx="5980176" cy="6858000"/>
          </a:xfrm>
        </p:spPr>
        <p:txBody>
          <a:bodyPr/>
          <a:lstStyle>
            <a:lvl1pPr marL="0" marR="0" indent="0" algn="l" defTabSz="342900" eaLnBrk="1" fontAlgn="auto" latinLnBrk="0" hangingPunct="1">
              <a:lnSpc>
                <a:spcPct val="100000"/>
              </a:lnSpc>
              <a:spcBef>
                <a:spcPts val="550"/>
              </a:spcBef>
              <a:spcAft>
                <a:spcPts val="0"/>
              </a:spcAft>
              <a:buClrTx/>
              <a:buSzPct val="100000"/>
              <a:buFont typeface="Arial" panose="020B0604020202020204" pitchFamily="34" charset="0"/>
              <a:buNone/>
              <a:tabLst/>
              <a:defRPr/>
            </a:lvl1pPr>
          </a:lstStyle>
          <a:p>
            <a:pPr marL="285750" marR="0" lvl="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lang="en-US" dirty="0"/>
              <a:t>Select icon to add image</a:t>
            </a:r>
          </a:p>
        </p:txBody>
      </p:sp>
      <p:sp>
        <p:nvSpPr>
          <p:cNvPr id="7" name="Title 1">
            <a:extLst>
              <a:ext uri="{FF2B5EF4-FFF2-40B4-BE49-F238E27FC236}">
                <a16:creationId xmlns:a16="http://schemas.microsoft.com/office/drawing/2014/main" id="{92CE8859-3D5B-694B-AB38-37E9DC1F17B0}"/>
              </a:ext>
            </a:extLst>
          </p:cNvPr>
          <p:cNvSpPr>
            <a:spLocks noGrp="1"/>
          </p:cNvSpPr>
          <p:nvPr>
            <p:ph type="title"/>
          </p:nvPr>
        </p:nvSpPr>
        <p:spPr>
          <a:xfrm>
            <a:off x="836676" y="388620"/>
            <a:ext cx="5143500" cy="1143000"/>
          </a:xfrm>
        </p:spPr>
        <p:txBody>
          <a:bodyPr>
            <a:normAutofit/>
          </a:bodyPr>
          <a:lstStyle>
            <a:lvl1pPr algn="l">
              <a:defRPr sz="3200"/>
            </a:lvl1pPr>
          </a:lstStyle>
          <a:p>
            <a:r>
              <a:rPr lang="en-US" dirty="0"/>
              <a:t>Click to edit Master title style</a:t>
            </a:r>
          </a:p>
        </p:txBody>
      </p:sp>
      <p:sp>
        <p:nvSpPr>
          <p:cNvPr id="8" name="Text Placeholder 11">
            <a:extLst>
              <a:ext uri="{FF2B5EF4-FFF2-40B4-BE49-F238E27FC236}">
                <a16:creationId xmlns:a16="http://schemas.microsoft.com/office/drawing/2014/main" id="{539346DD-9398-DB4F-8819-903781BD86A5}"/>
              </a:ext>
            </a:extLst>
          </p:cNvPr>
          <p:cNvSpPr>
            <a:spLocks noGrp="1"/>
          </p:cNvSpPr>
          <p:nvPr>
            <p:ph type="body" sz="quarter" idx="13"/>
          </p:nvPr>
        </p:nvSpPr>
        <p:spPr>
          <a:xfrm>
            <a:off x="836676" y="1714500"/>
            <a:ext cx="5143500" cy="4686300"/>
          </a:xfrm>
          <a:prstGeom prst="rect">
            <a:avLst/>
          </a:prstGeom>
        </p:spPr>
        <p:txBody>
          <a:bodyPr>
            <a:normAutofit/>
          </a:bodyPr>
          <a:lstStyle>
            <a:lvl1pPr marL="285750" marR="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2000" b="0">
                <a:solidFill>
                  <a:schemeClr val="tx2"/>
                </a:solidFill>
              </a:defRPr>
            </a:lvl1pPr>
            <a:lvl2pPr marL="626364" marR="0" indent="-283369" algn="l" defTabSz="342900" eaLnBrk="1" fontAlgn="auto" latinLnBrk="0" hangingPunct="1">
              <a:lnSpc>
                <a:spcPct val="100000"/>
              </a:lnSpc>
              <a:spcBef>
                <a:spcPts val="550"/>
              </a:spcBef>
              <a:spcAft>
                <a:spcPts val="0"/>
              </a:spcAft>
              <a:buClrTx/>
              <a:buSzPct val="100000"/>
              <a:buFont typeface="System Font Regular"/>
              <a:buChar char="-"/>
              <a:tabLst/>
              <a:defRPr sz="1800">
                <a:solidFill>
                  <a:schemeClr val="tx2"/>
                </a:solidFill>
              </a:defRPr>
            </a:lvl2pPr>
            <a:lvl3pPr marL="909828"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2000">
                <a:solidFill>
                  <a:schemeClr val="tx2"/>
                </a:solidFill>
              </a:defRPr>
            </a:lvl3pPr>
            <a:lvl4pPr marL="1193292" marR="0" indent="-283369" algn="l" defTabSz="342900" eaLnBrk="1" fontAlgn="auto" latinLnBrk="0" hangingPunct="1">
              <a:lnSpc>
                <a:spcPct val="100000"/>
              </a:lnSpc>
              <a:spcBef>
                <a:spcPts val="550"/>
              </a:spcBef>
              <a:spcAft>
                <a:spcPts val="0"/>
              </a:spcAft>
              <a:buClrTx/>
              <a:buSzPct val="100000"/>
              <a:buFont typeface="System Font Regular"/>
              <a:buChar char="-"/>
              <a:tabLst/>
              <a:defRPr sz="1800">
                <a:solidFill>
                  <a:schemeClr val="tx2"/>
                </a:solidFill>
              </a:defRPr>
            </a:lvl4pPr>
            <a:lvl5pPr marL="1476756"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1800">
                <a:solidFill>
                  <a:schemeClr val="tx2"/>
                </a:solidFill>
              </a:defRPr>
            </a:lvl5pPr>
          </a:lstStyle>
          <a:p>
            <a:pPr marL="285750" marR="0" lvl="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Click to edit Master text styles</a:t>
            </a:r>
          </a:p>
          <a:p>
            <a:pPr marL="626364" marR="0" lvl="1" indent="-283369" algn="l" defTabSz="342900" eaLnBrk="1" fontAlgn="auto" latinLnBrk="0" hangingPunct="1">
              <a:lnSpc>
                <a:spcPct val="100000"/>
              </a:lnSpc>
              <a:spcBef>
                <a:spcPts val="550"/>
              </a:spcBef>
              <a:spcAft>
                <a:spcPts val="0"/>
              </a:spcAft>
              <a:buClrTx/>
              <a:buSzPct val="100000"/>
              <a:buFont typeface="System Font Regular"/>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Second level</a:t>
            </a:r>
          </a:p>
          <a:p>
            <a:pPr marL="909828" marR="0" lvl="2"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Third level</a:t>
            </a:r>
          </a:p>
          <a:p>
            <a:pPr marL="1193292" marR="0" lvl="3" indent="-283369" algn="l" defTabSz="342900" eaLnBrk="1" fontAlgn="auto" latinLnBrk="0" hangingPunct="1">
              <a:lnSpc>
                <a:spcPct val="100000"/>
              </a:lnSpc>
              <a:spcBef>
                <a:spcPts val="550"/>
              </a:spcBef>
              <a:spcAft>
                <a:spcPts val="0"/>
              </a:spcAft>
              <a:buClrTx/>
              <a:buSzPct val="100000"/>
              <a:buFont typeface="System Font Regular"/>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Fourth level</a:t>
            </a:r>
          </a:p>
          <a:p>
            <a:pPr marL="1476756" marR="0" lvl="4"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Fifth level</a:t>
            </a:r>
          </a:p>
        </p:txBody>
      </p:sp>
      <p:sp>
        <p:nvSpPr>
          <p:cNvPr id="2" name="Slide Number Placeholder 1">
            <a:extLst>
              <a:ext uri="{FF2B5EF4-FFF2-40B4-BE49-F238E27FC236}">
                <a16:creationId xmlns:a16="http://schemas.microsoft.com/office/drawing/2014/main" id="{B186E67C-9068-D591-7098-DF521C88BE53}"/>
              </a:ext>
            </a:extLst>
          </p:cNvPr>
          <p:cNvSpPr>
            <a:spLocks noGrp="1"/>
          </p:cNvSpPr>
          <p:nvPr>
            <p:ph type="sldNum" sz="quarter" idx="16"/>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3265106745"/>
      </p:ext>
    </p:extLst>
  </p:cSld>
  <p:clrMapOvr>
    <a:masterClrMapping/>
  </p:clrMapOvr>
  <p:transition spd="med"/>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ree test resul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F9E1C0B-6D98-79DA-137D-4F8D377ABCEB}"/>
              </a:ext>
            </a:extLst>
          </p:cNvPr>
          <p:cNvSpPr/>
          <p:nvPr userDrawn="1"/>
        </p:nvSpPr>
        <p:spPr>
          <a:xfrm>
            <a:off x="6099048" y="388620"/>
            <a:ext cx="6092952" cy="6469381"/>
          </a:xfrm>
          <a:prstGeom prst="rect">
            <a:avLst/>
          </a:prstGeom>
          <a:solidFill>
            <a:schemeClr val="tx2">
              <a:alpha val="2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7" name="Title 1">
            <a:extLst>
              <a:ext uri="{FF2B5EF4-FFF2-40B4-BE49-F238E27FC236}">
                <a16:creationId xmlns:a16="http://schemas.microsoft.com/office/drawing/2014/main" id="{92CE8859-3D5B-694B-AB38-37E9DC1F17B0}"/>
              </a:ext>
            </a:extLst>
          </p:cNvPr>
          <p:cNvSpPr>
            <a:spLocks noGrp="1"/>
          </p:cNvSpPr>
          <p:nvPr>
            <p:ph type="title"/>
          </p:nvPr>
        </p:nvSpPr>
        <p:spPr>
          <a:xfrm>
            <a:off x="836676" y="388620"/>
            <a:ext cx="5143500" cy="1143000"/>
          </a:xfrm>
        </p:spPr>
        <p:txBody>
          <a:bodyPr>
            <a:normAutofit/>
          </a:bodyPr>
          <a:lstStyle>
            <a:lvl1pPr algn="l">
              <a:defRPr sz="3200"/>
            </a:lvl1pPr>
          </a:lstStyle>
          <a:p>
            <a:r>
              <a:rPr lang="en-US" dirty="0"/>
              <a:t>Click to edit Master title style</a:t>
            </a:r>
          </a:p>
        </p:txBody>
      </p:sp>
      <p:sp>
        <p:nvSpPr>
          <p:cNvPr id="8" name="Text Placeholder 11">
            <a:extLst>
              <a:ext uri="{FF2B5EF4-FFF2-40B4-BE49-F238E27FC236}">
                <a16:creationId xmlns:a16="http://schemas.microsoft.com/office/drawing/2014/main" id="{539346DD-9398-DB4F-8819-903781BD86A5}"/>
              </a:ext>
            </a:extLst>
          </p:cNvPr>
          <p:cNvSpPr>
            <a:spLocks noGrp="1"/>
          </p:cNvSpPr>
          <p:nvPr>
            <p:ph type="body" sz="quarter" idx="13"/>
          </p:nvPr>
        </p:nvSpPr>
        <p:spPr>
          <a:xfrm>
            <a:off x="836676" y="1714500"/>
            <a:ext cx="5143500" cy="2514600"/>
          </a:xfrm>
          <a:prstGeom prst="rect">
            <a:avLst/>
          </a:prstGeom>
        </p:spPr>
        <p:txBody>
          <a:bodyPr>
            <a:normAutofit/>
          </a:bodyPr>
          <a:lstStyle>
            <a:lvl1pPr marL="285750" marR="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2000" b="0">
                <a:solidFill>
                  <a:schemeClr val="tx2"/>
                </a:solidFill>
              </a:defRPr>
            </a:lvl1pPr>
            <a:lvl2pPr marL="626364" marR="0" indent="-283369" algn="l" defTabSz="342900" eaLnBrk="1" fontAlgn="auto" latinLnBrk="0" hangingPunct="1">
              <a:lnSpc>
                <a:spcPct val="100000"/>
              </a:lnSpc>
              <a:spcBef>
                <a:spcPts val="550"/>
              </a:spcBef>
              <a:spcAft>
                <a:spcPts val="0"/>
              </a:spcAft>
              <a:buClrTx/>
              <a:buSzPct val="100000"/>
              <a:buFont typeface="System Font Regular"/>
              <a:buChar char="-"/>
              <a:tabLst/>
              <a:defRPr sz="1800">
                <a:solidFill>
                  <a:schemeClr val="tx2"/>
                </a:solidFill>
              </a:defRPr>
            </a:lvl2pPr>
            <a:lvl3pPr marL="909828"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2000">
                <a:solidFill>
                  <a:schemeClr val="tx2"/>
                </a:solidFill>
              </a:defRPr>
            </a:lvl3pPr>
            <a:lvl4pPr marL="1193292" marR="0" indent="-283369" algn="l" defTabSz="342900" eaLnBrk="1" fontAlgn="auto" latinLnBrk="0" hangingPunct="1">
              <a:lnSpc>
                <a:spcPct val="100000"/>
              </a:lnSpc>
              <a:spcBef>
                <a:spcPts val="550"/>
              </a:spcBef>
              <a:spcAft>
                <a:spcPts val="0"/>
              </a:spcAft>
              <a:buClrTx/>
              <a:buSzPct val="100000"/>
              <a:buFont typeface="System Font Regular"/>
              <a:buChar char="-"/>
              <a:tabLst/>
              <a:defRPr sz="1800">
                <a:solidFill>
                  <a:schemeClr val="tx2"/>
                </a:solidFill>
              </a:defRPr>
            </a:lvl4pPr>
            <a:lvl5pPr marL="1476756"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1800">
                <a:solidFill>
                  <a:schemeClr val="tx2"/>
                </a:solidFill>
              </a:defRPr>
            </a:lvl5pPr>
          </a:lstStyle>
          <a:p>
            <a:pPr marL="285750" marR="0" lvl="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Click to edit Master text styles</a:t>
            </a:r>
          </a:p>
          <a:p>
            <a:pPr marL="626364" marR="0" lvl="1" indent="-283369" algn="l" defTabSz="342900" eaLnBrk="1" fontAlgn="auto" latinLnBrk="0" hangingPunct="1">
              <a:lnSpc>
                <a:spcPct val="100000"/>
              </a:lnSpc>
              <a:spcBef>
                <a:spcPts val="550"/>
              </a:spcBef>
              <a:spcAft>
                <a:spcPts val="0"/>
              </a:spcAft>
              <a:buClrTx/>
              <a:buSzPct val="100000"/>
              <a:buFont typeface="System Font Regular"/>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Second level</a:t>
            </a:r>
          </a:p>
          <a:p>
            <a:pPr marL="909828" marR="0" lvl="2"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Third level</a:t>
            </a:r>
          </a:p>
          <a:p>
            <a:pPr marL="1193292" marR="0" lvl="3" indent="-283369" algn="l" defTabSz="342900" eaLnBrk="1" fontAlgn="auto" latinLnBrk="0" hangingPunct="1">
              <a:lnSpc>
                <a:spcPct val="100000"/>
              </a:lnSpc>
              <a:spcBef>
                <a:spcPts val="550"/>
              </a:spcBef>
              <a:spcAft>
                <a:spcPts val="0"/>
              </a:spcAft>
              <a:buClrTx/>
              <a:buSzPct val="100000"/>
              <a:buFont typeface="System Font Regular"/>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Fourth level</a:t>
            </a:r>
          </a:p>
          <a:p>
            <a:pPr marL="1476756" marR="0" lvl="4"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a:pPr>
            <a:r>
              <a:rPr kumimoji="0" lang="en-US" sz="2000" b="0" i="0" u="none" strike="noStrike" kern="0" cap="none" spc="0" normalizeH="0" baseline="0" noProof="0" dirty="0">
                <a:ln>
                  <a:noFill/>
                </a:ln>
                <a:solidFill>
                  <a:srgbClr val="5E6369"/>
                </a:solidFill>
                <a:effectLst/>
                <a:uLnTx/>
                <a:uFillTx/>
                <a:latin typeface="+mn-lt"/>
                <a:ea typeface="Helvetica Neue"/>
                <a:cs typeface="Helvetica Neue"/>
                <a:sym typeface="Helvetica Neue"/>
              </a:rPr>
              <a:t>Fifth level</a:t>
            </a:r>
          </a:p>
        </p:txBody>
      </p:sp>
      <p:sp>
        <p:nvSpPr>
          <p:cNvPr id="2" name="Slide Number Placeholder 1">
            <a:extLst>
              <a:ext uri="{FF2B5EF4-FFF2-40B4-BE49-F238E27FC236}">
                <a16:creationId xmlns:a16="http://schemas.microsoft.com/office/drawing/2014/main" id="{35A401C0-7264-E2B2-EFD2-09928E1D6E32}"/>
              </a:ext>
            </a:extLst>
          </p:cNvPr>
          <p:cNvSpPr>
            <a:spLocks noGrp="1"/>
          </p:cNvSpPr>
          <p:nvPr>
            <p:ph type="sldNum" sz="quarter" idx="14"/>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3257026706"/>
      </p:ext>
    </p:extLst>
  </p:cSld>
  <p:clrMapOvr>
    <a:masterClrMapping/>
  </p:clrMapOvr>
  <p:transition spd="med"/>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lue - Sectio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2CE8859-3D5B-694B-AB38-37E9DC1F17B0}"/>
              </a:ext>
            </a:extLst>
          </p:cNvPr>
          <p:cNvSpPr>
            <a:spLocks noGrp="1"/>
          </p:cNvSpPr>
          <p:nvPr>
            <p:ph type="title"/>
          </p:nvPr>
        </p:nvSpPr>
        <p:spPr>
          <a:xfrm>
            <a:off x="836676" y="1828800"/>
            <a:ext cx="7315200" cy="610424"/>
          </a:xfrm>
        </p:spPr>
        <p:txBody>
          <a:bodyPr wrap="square" anchor="t" anchorCtr="0">
            <a:spAutoFit/>
          </a:bodyPr>
          <a:lstStyle>
            <a:lvl1pPr algn="l">
              <a:defRPr sz="3300">
                <a:solidFill>
                  <a:schemeClr val="bg1"/>
                </a:solidFill>
              </a:defRPr>
            </a:lvl1pPr>
          </a:lstStyle>
          <a:p>
            <a:r>
              <a:rPr lang="en-US" dirty="0"/>
              <a:t>Click to edit Master title style</a:t>
            </a:r>
          </a:p>
        </p:txBody>
      </p:sp>
      <p:pic>
        <p:nvPicPr>
          <p:cNvPr id="10" name="Picture 9" descr="A white circle with black text&#10;&#10;Description automatically generated with medium confidence">
            <a:extLst>
              <a:ext uri="{FF2B5EF4-FFF2-40B4-BE49-F238E27FC236}">
                <a16:creationId xmlns:a16="http://schemas.microsoft.com/office/drawing/2014/main" id="{29ACA4E1-E9F6-8548-A08E-207B3704925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277356"/>
            <a:ext cx="265176" cy="265176"/>
          </a:xfrm>
          <a:prstGeom prst="rect">
            <a:avLst/>
          </a:prstGeom>
        </p:spPr>
      </p:pic>
      <p:sp>
        <p:nvSpPr>
          <p:cNvPr id="5" name="Text Placeholder 4">
            <a:extLst>
              <a:ext uri="{FF2B5EF4-FFF2-40B4-BE49-F238E27FC236}">
                <a16:creationId xmlns:a16="http://schemas.microsoft.com/office/drawing/2014/main" id="{73BA42AF-E8C0-C342-BC82-76ABC35B9FB9}"/>
              </a:ext>
            </a:extLst>
          </p:cNvPr>
          <p:cNvSpPr>
            <a:spLocks noGrp="1"/>
          </p:cNvSpPr>
          <p:nvPr>
            <p:ph type="body" sz="quarter" idx="11"/>
          </p:nvPr>
        </p:nvSpPr>
        <p:spPr>
          <a:xfrm>
            <a:off x="836676" y="2560320"/>
            <a:ext cx="7315200" cy="388620"/>
          </a:xfrm>
          <a:prstGeom prst="rect">
            <a:avLst/>
          </a:prstGeom>
        </p:spPr>
        <p:txBody>
          <a:bodyPr anchor="ctr">
            <a:norm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2" name="Slide Number Placeholder 1">
            <a:extLst>
              <a:ext uri="{FF2B5EF4-FFF2-40B4-BE49-F238E27FC236}">
                <a16:creationId xmlns:a16="http://schemas.microsoft.com/office/drawing/2014/main" id="{971DB24B-4D46-073C-9A97-CA7CDC1C1086}"/>
              </a:ext>
            </a:extLst>
          </p:cNvPr>
          <p:cNvSpPr>
            <a:spLocks noGrp="1"/>
          </p:cNvSpPr>
          <p:nvPr>
            <p:ph type="sldNum" sz="quarter" idx="12"/>
          </p:nvPr>
        </p:nvSpPr>
        <p:spPr/>
        <p:txBody>
          <a:bodyPr/>
          <a:lstStyle/>
          <a:p>
            <a:fld id="{343C1EA3-4C4A-234E-8E3D-EDA65E5591FB}" type="slidenum">
              <a:rPr lang="en-US" smtClean="0"/>
              <a:pPr/>
              <a:t>‹#›</a:t>
            </a:fld>
            <a:endParaRPr lang="en-US" dirty="0"/>
          </a:p>
        </p:txBody>
      </p:sp>
    </p:spTree>
    <p:extLst>
      <p:ext uri="{BB962C8B-B14F-4D97-AF65-F5344CB8AC3E}">
        <p14:creationId xmlns:p14="http://schemas.microsoft.com/office/powerpoint/2010/main" val="3499857410"/>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8091732" y="0"/>
            <a:ext cx="4100267"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p:txBody>
          <a:bodyPr/>
          <a:lstStyle/>
          <a:p>
            <a:fld id="{D1F1191D-5EC4-40DF-9DB6-A6385AB88B55}" type="datetime1">
              <a:rPr lang="en-US" smtClean="0"/>
              <a:t>9/22/2025</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453002"/>
            <a:ext cx="2805405"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109821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90E4242-8CA0-457D-B3B1-7D78B4164321}" type="datetime1">
              <a:rPr lang="en-US" smtClean="0"/>
              <a:t>9/22/2025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632802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D548806-01E3-43AB-B97E-E334A1DB2444}" type="datetimeFigureOut">
              <a:rPr lang="en-US" smtClean="0"/>
              <a:t>9/22/2025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80EDD4-3765-49FB-97B3-06C102BD938F}" type="slidenum">
              <a:rPr lang="en-US" smtClean="0"/>
              <a:t>‹#›</a:t>
            </a:fld>
            <a:endParaRPr lang="en-US" dirty="0"/>
          </a:p>
        </p:txBody>
      </p:sp>
    </p:spTree>
    <p:extLst>
      <p:ext uri="{BB962C8B-B14F-4D97-AF65-F5344CB8AC3E}">
        <p14:creationId xmlns:p14="http://schemas.microsoft.com/office/powerpoint/2010/main" val="1827334492"/>
      </p:ext>
    </p:extLst>
  </p:cSld>
  <p:clrMapOvr>
    <a:masterClrMapping/>
  </p:clrMapOvr>
  <mc:AlternateContent xmlns:mc="http://schemas.openxmlformats.org/markup-compatibility/2006" xmlns:p14="http://schemas.microsoft.com/office/powerpoint/2010/main">
    <mc:Choice Requires="p14">
      <p:transition spd="slow" p14:dur="1200" advTm="3000">
        <p14:flip dir="r"/>
      </p:transition>
    </mc:Choice>
    <mc:Fallback xmlns="">
      <p:transition spd="slow" advTm="300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548806-01E3-43AB-B97E-E334A1DB2444}" type="datetimeFigureOut">
              <a:rPr lang="en-US" smtClean="0"/>
              <a:t>9/22/2025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80EDD4-3765-49FB-97B3-06C102BD938F}" type="slidenum">
              <a:rPr lang="en-US" smtClean="0"/>
              <a:t>‹#›</a:t>
            </a:fld>
            <a:endParaRPr lang="en-US" dirty="0"/>
          </a:p>
        </p:txBody>
      </p:sp>
    </p:spTree>
    <p:extLst>
      <p:ext uri="{BB962C8B-B14F-4D97-AF65-F5344CB8AC3E}">
        <p14:creationId xmlns:p14="http://schemas.microsoft.com/office/powerpoint/2010/main" val="663182198"/>
      </p:ext>
    </p:extLst>
  </p:cSld>
  <p:clrMapOvr>
    <a:masterClrMapping/>
  </p:clrMapOvr>
  <mc:AlternateContent xmlns:mc="http://schemas.openxmlformats.org/markup-compatibility/2006" xmlns:p14="http://schemas.microsoft.com/office/powerpoint/2010/main">
    <mc:Choice Requires="p14">
      <p:transition spd="slow" p14:dur="1200" advTm="3000">
        <p14:flip dir="r"/>
      </p:transition>
    </mc:Choice>
    <mc:Fallback xmlns="">
      <p:transition spd="slow" advTm="300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548806-01E3-43AB-B97E-E334A1DB2444}" type="datetimeFigureOut">
              <a:rPr lang="en-US" smtClean="0"/>
              <a:t>9/22/2025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80EDD4-3765-49FB-97B3-06C102BD938F}" type="slidenum">
              <a:rPr lang="en-US" smtClean="0"/>
              <a:t>‹#›</a:t>
            </a:fld>
            <a:endParaRPr lang="en-US" dirty="0"/>
          </a:p>
        </p:txBody>
      </p:sp>
    </p:spTree>
    <p:extLst>
      <p:ext uri="{BB962C8B-B14F-4D97-AF65-F5344CB8AC3E}">
        <p14:creationId xmlns:p14="http://schemas.microsoft.com/office/powerpoint/2010/main" val="2182380677"/>
      </p:ext>
    </p:extLst>
  </p:cSld>
  <p:clrMapOvr>
    <a:masterClrMapping/>
  </p:clrMapOvr>
  <mc:AlternateContent xmlns:mc="http://schemas.openxmlformats.org/markup-compatibility/2006" xmlns:p14="http://schemas.microsoft.com/office/powerpoint/2010/main">
    <mc:Choice Requires="p14">
      <p:transition spd="slow" p14:dur="1200" advTm="3000">
        <p14:flip dir="r"/>
      </p:transition>
    </mc:Choice>
    <mc:Fallback xmlns="">
      <p:transition spd="slow" advTm="300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D548806-01E3-43AB-B97E-E334A1DB2444}" type="datetimeFigureOut">
              <a:rPr lang="en-US" smtClean="0"/>
              <a:t>9/22/2025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80EDD4-3765-49FB-97B3-06C102BD938F}" type="slidenum">
              <a:rPr lang="en-US" smtClean="0"/>
              <a:t>‹#›</a:t>
            </a:fld>
            <a:endParaRPr lang="en-US" dirty="0"/>
          </a:p>
        </p:txBody>
      </p:sp>
    </p:spTree>
    <p:extLst>
      <p:ext uri="{BB962C8B-B14F-4D97-AF65-F5344CB8AC3E}">
        <p14:creationId xmlns:p14="http://schemas.microsoft.com/office/powerpoint/2010/main" val="2423005027"/>
      </p:ext>
    </p:extLst>
  </p:cSld>
  <p:clrMapOvr>
    <a:masterClrMapping/>
  </p:clrMapOvr>
  <mc:AlternateContent xmlns:mc="http://schemas.openxmlformats.org/markup-compatibility/2006" xmlns:p14="http://schemas.microsoft.com/office/powerpoint/2010/main">
    <mc:Choice Requires="p14">
      <p:transition spd="slow" p14:dur="1200" advTm="3000">
        <p14:flip dir="r"/>
      </p:transition>
    </mc:Choice>
    <mc:Fallback xmlns="">
      <p:transition spd="slow" advTm="3000">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548806-01E3-43AB-B97E-E334A1DB2444}" type="datetimeFigureOut">
              <a:rPr lang="en-US" smtClean="0"/>
              <a:t>9/22/2025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380EDD4-3765-49FB-97B3-06C102BD938F}" type="slidenum">
              <a:rPr lang="en-US" smtClean="0"/>
              <a:t>‹#›</a:t>
            </a:fld>
            <a:endParaRPr lang="en-US" dirty="0"/>
          </a:p>
        </p:txBody>
      </p:sp>
    </p:spTree>
    <p:extLst>
      <p:ext uri="{BB962C8B-B14F-4D97-AF65-F5344CB8AC3E}">
        <p14:creationId xmlns:p14="http://schemas.microsoft.com/office/powerpoint/2010/main" val="2666447018"/>
      </p:ext>
    </p:extLst>
  </p:cSld>
  <p:clrMapOvr>
    <a:masterClrMapping/>
  </p:clrMapOvr>
  <mc:AlternateContent xmlns:mc="http://schemas.openxmlformats.org/markup-compatibility/2006" xmlns:p14="http://schemas.microsoft.com/office/powerpoint/2010/main">
    <mc:Choice Requires="p14">
      <p:transition spd="slow" p14:dur="1200" advTm="3000">
        <p14:flip dir="r"/>
      </p:transition>
    </mc:Choice>
    <mc:Fallback xmlns="">
      <p:transition spd="slow" advTm="3000">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D548806-01E3-43AB-B97E-E334A1DB2444}" type="datetimeFigureOut">
              <a:rPr lang="en-US" smtClean="0"/>
              <a:t>9/22/2025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80EDD4-3765-49FB-97B3-06C102BD938F}" type="slidenum">
              <a:rPr lang="en-US" smtClean="0"/>
              <a:t>‹#›</a:t>
            </a:fld>
            <a:endParaRPr lang="en-US" dirty="0"/>
          </a:p>
        </p:txBody>
      </p:sp>
    </p:spTree>
    <p:extLst>
      <p:ext uri="{BB962C8B-B14F-4D97-AF65-F5344CB8AC3E}">
        <p14:creationId xmlns:p14="http://schemas.microsoft.com/office/powerpoint/2010/main" val="1700463811"/>
      </p:ext>
    </p:extLst>
  </p:cSld>
  <p:clrMapOvr>
    <a:masterClrMapping/>
  </p:clrMapOvr>
  <mc:AlternateContent xmlns:mc="http://schemas.openxmlformats.org/markup-compatibility/2006" xmlns:p14="http://schemas.microsoft.com/office/powerpoint/2010/main">
    <mc:Choice Requires="p14">
      <p:transition spd="slow" p14:dur="1200" advTm="3000">
        <p14:flip dir="r"/>
      </p:transition>
    </mc:Choice>
    <mc:Fallback xmlns="">
      <p:transition spd="slow" advTm="300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548806-01E3-43AB-B97E-E334A1DB2444}" type="datetimeFigureOut">
              <a:rPr lang="en-US" smtClean="0"/>
              <a:t>9/22/2025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380EDD4-3765-49FB-97B3-06C102BD938F}" type="slidenum">
              <a:rPr lang="en-US" smtClean="0"/>
              <a:t>‹#›</a:t>
            </a:fld>
            <a:endParaRPr lang="en-US" dirty="0"/>
          </a:p>
        </p:txBody>
      </p:sp>
    </p:spTree>
    <p:extLst>
      <p:ext uri="{BB962C8B-B14F-4D97-AF65-F5344CB8AC3E}">
        <p14:creationId xmlns:p14="http://schemas.microsoft.com/office/powerpoint/2010/main" val="2595847764"/>
      </p:ext>
    </p:extLst>
  </p:cSld>
  <p:clrMapOvr>
    <a:masterClrMapping/>
  </p:clrMapOvr>
  <mc:AlternateContent xmlns:mc="http://schemas.openxmlformats.org/markup-compatibility/2006" xmlns:p14="http://schemas.microsoft.com/office/powerpoint/2010/main">
    <mc:Choice Requires="p14">
      <p:transition spd="slow" p14:dur="1200" advTm="3000">
        <p14:flip dir="r"/>
      </p:transition>
    </mc:Choice>
    <mc:Fallback xmlns="">
      <p:transition spd="slow" advTm="3000">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548806-01E3-43AB-B97E-E334A1DB2444}" type="datetimeFigureOut">
              <a:rPr lang="en-US" smtClean="0"/>
              <a:t>9/22/2025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80EDD4-3765-49FB-97B3-06C102BD938F}" type="slidenum">
              <a:rPr lang="en-US" smtClean="0"/>
              <a:t>‹#›</a:t>
            </a:fld>
            <a:endParaRPr lang="en-US" dirty="0"/>
          </a:p>
        </p:txBody>
      </p:sp>
    </p:spTree>
    <p:extLst>
      <p:ext uri="{BB962C8B-B14F-4D97-AF65-F5344CB8AC3E}">
        <p14:creationId xmlns:p14="http://schemas.microsoft.com/office/powerpoint/2010/main" val="1269845949"/>
      </p:ext>
    </p:extLst>
  </p:cSld>
  <p:clrMapOvr>
    <a:masterClrMapping/>
  </p:clrMapOvr>
  <mc:AlternateContent xmlns:mc="http://schemas.openxmlformats.org/markup-compatibility/2006" xmlns:p14="http://schemas.microsoft.com/office/powerpoint/2010/main">
    <mc:Choice Requires="p14">
      <p:transition spd="slow" p14:dur="1200" advTm="3000">
        <p14:flip dir="r"/>
      </p:transition>
    </mc:Choice>
    <mc:Fallback xmlns="">
      <p:transition spd="slow" advTm="3000">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548806-01E3-43AB-B97E-E334A1DB2444}" type="datetimeFigureOut">
              <a:rPr lang="en-US" smtClean="0"/>
              <a:t>9/22/2025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80EDD4-3765-49FB-97B3-06C102BD938F}" type="slidenum">
              <a:rPr lang="en-US" smtClean="0"/>
              <a:t>‹#›</a:t>
            </a:fld>
            <a:endParaRPr lang="en-US" dirty="0"/>
          </a:p>
        </p:txBody>
      </p:sp>
    </p:spTree>
    <p:extLst>
      <p:ext uri="{BB962C8B-B14F-4D97-AF65-F5344CB8AC3E}">
        <p14:creationId xmlns:p14="http://schemas.microsoft.com/office/powerpoint/2010/main" val="3537249980"/>
      </p:ext>
    </p:extLst>
  </p:cSld>
  <p:clrMapOvr>
    <a:masterClrMapping/>
  </p:clrMapOvr>
  <mc:AlternateContent xmlns:mc="http://schemas.openxmlformats.org/markup-compatibility/2006" xmlns:p14="http://schemas.microsoft.com/office/powerpoint/2010/main">
    <mc:Choice Requires="p14">
      <p:transition spd="slow" p14:dur="1200" advTm="3000">
        <p14:flip dir="r"/>
      </p:transition>
    </mc:Choice>
    <mc:Fallback xmlns="">
      <p:transition spd="slow" advTm="3000">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548806-01E3-43AB-B97E-E334A1DB2444}" type="datetimeFigureOut">
              <a:rPr lang="en-US" smtClean="0"/>
              <a:t>9/22/2025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80EDD4-3765-49FB-97B3-06C102BD938F}" type="slidenum">
              <a:rPr lang="en-US" smtClean="0"/>
              <a:t>‹#›</a:t>
            </a:fld>
            <a:endParaRPr lang="en-US" dirty="0"/>
          </a:p>
        </p:txBody>
      </p:sp>
    </p:spTree>
    <p:extLst>
      <p:ext uri="{BB962C8B-B14F-4D97-AF65-F5344CB8AC3E}">
        <p14:creationId xmlns:p14="http://schemas.microsoft.com/office/powerpoint/2010/main" val="3125297327"/>
      </p:ext>
    </p:extLst>
  </p:cSld>
  <p:clrMapOvr>
    <a:masterClrMapping/>
  </p:clrMapOvr>
  <mc:AlternateContent xmlns:mc="http://schemas.openxmlformats.org/markup-compatibility/2006" xmlns:p14="http://schemas.microsoft.com/office/powerpoint/2010/main">
    <mc:Choice Requires="p14">
      <p:transition spd="slow" p14:dur="1200" advTm="3000">
        <p14:flip dir="r"/>
      </p:transition>
    </mc:Choice>
    <mc:Fallback xmlns="">
      <p:transition spd="slow" advTm="3000">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548806-01E3-43AB-B97E-E334A1DB2444}" type="datetimeFigureOut">
              <a:rPr lang="en-US" smtClean="0"/>
              <a:t>9/22/2025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80EDD4-3765-49FB-97B3-06C102BD938F}" type="slidenum">
              <a:rPr lang="en-US" smtClean="0"/>
              <a:t>‹#›</a:t>
            </a:fld>
            <a:endParaRPr lang="en-US" dirty="0"/>
          </a:p>
        </p:txBody>
      </p:sp>
    </p:spTree>
    <p:extLst>
      <p:ext uri="{BB962C8B-B14F-4D97-AF65-F5344CB8AC3E}">
        <p14:creationId xmlns:p14="http://schemas.microsoft.com/office/powerpoint/2010/main" val="1879964252"/>
      </p:ext>
    </p:extLst>
  </p:cSld>
  <p:clrMapOvr>
    <a:masterClrMapping/>
  </p:clrMapOvr>
  <mc:AlternateContent xmlns:mc="http://schemas.openxmlformats.org/markup-compatibility/2006" xmlns:p14="http://schemas.microsoft.com/office/powerpoint/2010/main">
    <mc:Choice Requires="p14">
      <p:transition spd="slow" p14:dur="1200" advTm="3000">
        <p14:flip dir="r"/>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image" Target="../media/image9.png"/><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3.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2739589"/>
      </p:ext>
    </p:extLst>
  </p:cSld>
  <p:clrMap bg1="lt1" tx1="dk1" bg2="lt2" tx2="dk2" accent1="accent1" accent2="accent2" accent3="accent3" accent4="accent4" accent5="accent5" accent6="accent6" hlink="hlink" folHlink="folHlink"/>
  <p:sldLayoutIdLst>
    <p:sldLayoutId id="2147483658" r:id="rId1"/>
    <p:sldLayoutId id="2147483654" r:id="rId2"/>
    <p:sldLayoutId id="2147483664" r:id="rId3"/>
    <p:sldLayoutId id="2147483682" r:id="rId4"/>
    <p:sldLayoutId id="2147483652" r:id="rId5"/>
    <p:sldLayoutId id="2147483660" r:id="rId6"/>
    <p:sldLayoutId id="2147483700" r:id="rId7"/>
    <p:sldLayoutId id="2147483701" r:id="rId8"/>
    <p:sldLayoutId id="2147483686" r:id="rId9"/>
    <p:sldLayoutId id="2147483678" r:id="rId10"/>
    <p:sldLayoutId id="2147483704" r:id="rId11"/>
    <p:sldLayoutId id="2147483702" r:id="rId12"/>
    <p:sldLayoutId id="2147483661" r:id="rId13"/>
    <p:sldLayoutId id="2147483684" r:id="rId14"/>
    <p:sldLayoutId id="2147483703" r:id="rId15"/>
    <p:sldLayoutId id="2147483655" r:id="rId16"/>
    <p:sldLayoutId id="2147483705" r:id="rId17"/>
    <p:sldLayoutId id="2147483707" r:id="rId18"/>
    <p:sldLayoutId id="2147483708" r:id="rId19"/>
    <p:sldLayoutId id="2147483709" r:id="rId20"/>
  </p:sldLayoutIdLst>
  <p:hf sldNum="0" hdr="0" ftr="0" dt="0"/>
  <p:txStyles>
    <p:titleStyle>
      <a:lvl1pPr algn="l" defTabSz="914400" rtl="0" eaLnBrk="1" latinLnBrk="0" hangingPunct="1">
        <a:lnSpc>
          <a:spcPct val="90000"/>
        </a:lnSpc>
        <a:spcBef>
          <a:spcPct val="0"/>
        </a:spcBef>
        <a:buNone/>
        <a:defRPr sz="4400" kern="1200" baseline="0">
          <a:solidFill>
            <a:srgbClr val="5B646E"/>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5B646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5B646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5B646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5B646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5B646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E5FF29-345D-584C-891E-EDE87A5D99A5}"/>
              </a:ext>
            </a:extLst>
          </p:cNvPr>
          <p:cNvSpPr/>
          <p:nvPr userDrawn="1"/>
        </p:nvSpPr>
        <p:spPr>
          <a:xfrm>
            <a:off x="0" y="-2964"/>
            <a:ext cx="12192000" cy="391584"/>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 name="Title Text"/>
          <p:cNvSpPr txBox="1">
            <a:spLocks noGrp="1"/>
          </p:cNvSpPr>
          <p:nvPr>
            <p:ph type="title"/>
          </p:nvPr>
        </p:nvSpPr>
        <p:spPr>
          <a:xfrm>
            <a:off x="836676" y="388620"/>
            <a:ext cx="10515600" cy="1143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10" name="Text Placeholder 9">
            <a:extLst>
              <a:ext uri="{FF2B5EF4-FFF2-40B4-BE49-F238E27FC236}">
                <a16:creationId xmlns:a16="http://schemas.microsoft.com/office/drawing/2014/main" id="{5F8B6AC9-DCE7-1F4D-B923-5783D1A57D5A}"/>
              </a:ext>
            </a:extLst>
          </p:cNvPr>
          <p:cNvSpPr>
            <a:spLocks noGrp="1"/>
          </p:cNvSpPr>
          <p:nvPr>
            <p:ph type="body" idx="1"/>
          </p:nvPr>
        </p:nvSpPr>
        <p:spPr>
          <a:xfrm>
            <a:off x="838200" y="1825625"/>
            <a:ext cx="10515600" cy="45751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11">
            <a:extLst>
              <a:ext uri="{FF2B5EF4-FFF2-40B4-BE49-F238E27FC236}">
                <a16:creationId xmlns:a16="http://schemas.microsoft.com/office/drawing/2014/main" id="{83C39537-892E-D392-1A7C-D22CAC0CBBD7}"/>
              </a:ext>
            </a:extLst>
          </p:cNvPr>
          <p:cNvSpPr>
            <a:spLocks noGrp="1"/>
          </p:cNvSpPr>
          <p:nvPr>
            <p:ph type="sldNum" sz="quarter" idx="4"/>
          </p:nvPr>
        </p:nvSpPr>
        <p:spPr>
          <a:xfrm>
            <a:off x="11352276" y="6400800"/>
            <a:ext cx="452628" cy="320040"/>
          </a:xfrm>
          <a:prstGeom prst="rect">
            <a:avLst/>
          </a:prstGeom>
        </p:spPr>
        <p:txBody>
          <a:bodyPr vert="horz" lIns="91440" tIns="45720" rIns="91440" bIns="45720" rtlCol="0" anchor="ctr"/>
          <a:lstStyle>
            <a:lvl1pPr algn="r">
              <a:defRPr sz="1200" b="0">
                <a:solidFill>
                  <a:schemeClr val="tx2"/>
                </a:solidFill>
                <a:latin typeface="Arial" panose="020B0604020202020204" pitchFamily="34" charset="0"/>
                <a:cs typeface="Arial" panose="020B0604020202020204" pitchFamily="34" charset="0"/>
              </a:defRPr>
            </a:lvl1pPr>
          </a:lstStyle>
          <a:p>
            <a:fld id="{343C1EA3-4C4A-234E-8E3D-EDA65E5591FB}" type="slidenum">
              <a:rPr lang="en-US" smtClean="0"/>
              <a:pPr/>
              <a:t>‹#›</a:t>
            </a:fld>
            <a:endParaRPr lang="en-US"/>
          </a:p>
        </p:txBody>
      </p:sp>
      <p:pic>
        <p:nvPicPr>
          <p:cNvPr id="8" name="Picture 7" descr="A blue circle with white letters&#10;&#10;Description automatically generated">
            <a:extLst>
              <a:ext uri="{FF2B5EF4-FFF2-40B4-BE49-F238E27FC236}">
                <a16:creationId xmlns:a16="http://schemas.microsoft.com/office/drawing/2014/main" id="{F325ECA5-116C-0220-35E7-E74FED303676}"/>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276784" y="45946"/>
            <a:ext cx="301440" cy="301440"/>
          </a:xfrm>
          <a:prstGeom prst="rect">
            <a:avLst/>
          </a:prstGeom>
        </p:spPr>
      </p:pic>
    </p:spTree>
    <p:extLst>
      <p:ext uri="{BB962C8B-B14F-4D97-AF65-F5344CB8AC3E}">
        <p14:creationId xmlns:p14="http://schemas.microsoft.com/office/powerpoint/2010/main" val="1902954688"/>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 id="2147483732" r:id="rId22"/>
    <p:sldLayoutId id="2147483733" r:id="rId23"/>
    <p:sldLayoutId id="2147483734" r:id="rId24"/>
  </p:sldLayoutIdLst>
  <p:transition spd="med"/>
  <p:hf hdr="0" ftr="0" dt="0"/>
  <p:txStyles>
    <p:titleStyle>
      <a:lvl1pPr marL="0" marR="0" indent="0" algn="l" defTabSz="412750" eaLnBrk="1" latinLnBrk="0" hangingPunct="1">
        <a:lnSpc>
          <a:spcPct val="100000"/>
        </a:lnSpc>
        <a:spcBef>
          <a:spcPts val="0"/>
        </a:spcBef>
        <a:spcAft>
          <a:spcPts val="0"/>
        </a:spcAft>
        <a:buClrTx/>
        <a:buSzTx/>
        <a:buFontTx/>
        <a:buNone/>
        <a:tabLst/>
        <a:defRPr sz="3200" b="1" i="0" u="none" strike="noStrike" cap="none" spc="0" baseline="0">
          <a:ln>
            <a:noFill/>
          </a:ln>
          <a:solidFill>
            <a:schemeClr val="accent6"/>
          </a:solidFill>
          <a:uFillTx/>
          <a:latin typeface="+mn-lt"/>
          <a:ea typeface="+mn-ea"/>
          <a:cs typeface="+mn-cs"/>
          <a:sym typeface="Helvetica Neue Medium"/>
        </a:defRPr>
      </a:lvl1pPr>
      <a:lvl2pPr marL="0" marR="0" indent="114300" algn="ctr" defTabSz="412750" eaLnBrk="1" latinLnBrk="0" hangingPunct="1">
        <a:lnSpc>
          <a:spcPct val="100000"/>
        </a:lnSpc>
        <a:spcBef>
          <a:spcPts val="0"/>
        </a:spcBef>
        <a:spcAft>
          <a:spcPts val="0"/>
        </a:spcAft>
        <a:buClrTx/>
        <a:buSzTx/>
        <a:buFontTx/>
        <a:buNone/>
        <a:tabLst/>
        <a:defRPr sz="4800" b="0" i="0" u="none" strike="noStrike" cap="none" spc="0" baseline="0">
          <a:ln>
            <a:noFill/>
          </a:ln>
          <a:solidFill>
            <a:srgbClr val="1F66B0"/>
          </a:solidFill>
          <a:uFillTx/>
          <a:latin typeface="+mn-lt"/>
          <a:ea typeface="+mn-ea"/>
          <a:cs typeface="+mn-cs"/>
          <a:sym typeface="Helvetica Neue Medium"/>
        </a:defRPr>
      </a:lvl2pPr>
      <a:lvl3pPr marL="0" marR="0" indent="228600" algn="ctr" defTabSz="412750" eaLnBrk="1" latinLnBrk="0" hangingPunct="1">
        <a:lnSpc>
          <a:spcPct val="100000"/>
        </a:lnSpc>
        <a:spcBef>
          <a:spcPts val="0"/>
        </a:spcBef>
        <a:spcAft>
          <a:spcPts val="0"/>
        </a:spcAft>
        <a:buClrTx/>
        <a:buSzTx/>
        <a:buFontTx/>
        <a:buNone/>
        <a:tabLst/>
        <a:defRPr sz="4800" b="0" i="0" u="none" strike="noStrike" cap="none" spc="0" baseline="0">
          <a:ln>
            <a:noFill/>
          </a:ln>
          <a:solidFill>
            <a:srgbClr val="1F66B0"/>
          </a:solidFill>
          <a:uFillTx/>
          <a:latin typeface="+mn-lt"/>
          <a:ea typeface="+mn-ea"/>
          <a:cs typeface="+mn-cs"/>
          <a:sym typeface="Helvetica Neue Medium"/>
        </a:defRPr>
      </a:lvl3pPr>
      <a:lvl4pPr marL="0" marR="0" indent="342900" algn="ctr" defTabSz="412750" eaLnBrk="1" latinLnBrk="0" hangingPunct="1">
        <a:lnSpc>
          <a:spcPct val="100000"/>
        </a:lnSpc>
        <a:spcBef>
          <a:spcPts val="0"/>
        </a:spcBef>
        <a:spcAft>
          <a:spcPts val="0"/>
        </a:spcAft>
        <a:buClrTx/>
        <a:buSzTx/>
        <a:buFontTx/>
        <a:buNone/>
        <a:tabLst/>
        <a:defRPr sz="4800" b="0" i="0" u="none" strike="noStrike" cap="none" spc="0" baseline="0">
          <a:ln>
            <a:noFill/>
          </a:ln>
          <a:solidFill>
            <a:srgbClr val="1F66B0"/>
          </a:solidFill>
          <a:uFillTx/>
          <a:latin typeface="+mn-lt"/>
          <a:ea typeface="+mn-ea"/>
          <a:cs typeface="+mn-cs"/>
          <a:sym typeface="Helvetica Neue Medium"/>
        </a:defRPr>
      </a:lvl4pPr>
      <a:lvl5pPr marL="0" marR="0" indent="457200" algn="ctr" defTabSz="412750" eaLnBrk="1" latinLnBrk="0" hangingPunct="1">
        <a:lnSpc>
          <a:spcPct val="100000"/>
        </a:lnSpc>
        <a:spcBef>
          <a:spcPts val="0"/>
        </a:spcBef>
        <a:spcAft>
          <a:spcPts val="0"/>
        </a:spcAft>
        <a:buClrTx/>
        <a:buSzTx/>
        <a:buFontTx/>
        <a:buNone/>
        <a:tabLst/>
        <a:defRPr sz="4800" b="0" i="0" u="none" strike="noStrike" cap="none" spc="0" baseline="0">
          <a:ln>
            <a:noFill/>
          </a:ln>
          <a:solidFill>
            <a:srgbClr val="1F66B0"/>
          </a:solidFill>
          <a:uFillTx/>
          <a:latin typeface="+mn-lt"/>
          <a:ea typeface="+mn-ea"/>
          <a:cs typeface="+mn-cs"/>
          <a:sym typeface="Helvetica Neue Medium"/>
        </a:defRPr>
      </a:lvl5pPr>
      <a:lvl6pPr marL="0" marR="0" indent="571500" algn="ctr" defTabSz="412750" eaLnBrk="1" latinLnBrk="0" hangingPunct="1">
        <a:lnSpc>
          <a:spcPct val="100000"/>
        </a:lnSpc>
        <a:spcBef>
          <a:spcPts val="0"/>
        </a:spcBef>
        <a:spcAft>
          <a:spcPts val="0"/>
        </a:spcAft>
        <a:buClrTx/>
        <a:buSzTx/>
        <a:buFontTx/>
        <a:buNone/>
        <a:tabLst/>
        <a:defRPr sz="4800" b="0" i="0" u="none" strike="noStrike" cap="none" spc="0" baseline="0">
          <a:ln>
            <a:noFill/>
          </a:ln>
          <a:solidFill>
            <a:srgbClr val="1F66B0"/>
          </a:solidFill>
          <a:uFillTx/>
          <a:latin typeface="+mn-lt"/>
          <a:ea typeface="+mn-ea"/>
          <a:cs typeface="+mn-cs"/>
          <a:sym typeface="Helvetica Neue Medium"/>
        </a:defRPr>
      </a:lvl6pPr>
      <a:lvl7pPr marL="0" marR="0" indent="685800" algn="ctr" defTabSz="412750" eaLnBrk="1" latinLnBrk="0" hangingPunct="1">
        <a:lnSpc>
          <a:spcPct val="100000"/>
        </a:lnSpc>
        <a:spcBef>
          <a:spcPts val="0"/>
        </a:spcBef>
        <a:spcAft>
          <a:spcPts val="0"/>
        </a:spcAft>
        <a:buClrTx/>
        <a:buSzTx/>
        <a:buFontTx/>
        <a:buNone/>
        <a:tabLst/>
        <a:defRPr sz="4800" b="0" i="0" u="none" strike="noStrike" cap="none" spc="0" baseline="0">
          <a:ln>
            <a:noFill/>
          </a:ln>
          <a:solidFill>
            <a:srgbClr val="1F66B0"/>
          </a:solidFill>
          <a:uFillTx/>
          <a:latin typeface="+mn-lt"/>
          <a:ea typeface="+mn-ea"/>
          <a:cs typeface="+mn-cs"/>
          <a:sym typeface="Helvetica Neue Medium"/>
        </a:defRPr>
      </a:lvl7pPr>
      <a:lvl8pPr marL="0" marR="0" indent="800100" algn="ctr" defTabSz="412750" eaLnBrk="1" latinLnBrk="0" hangingPunct="1">
        <a:lnSpc>
          <a:spcPct val="100000"/>
        </a:lnSpc>
        <a:spcBef>
          <a:spcPts val="0"/>
        </a:spcBef>
        <a:spcAft>
          <a:spcPts val="0"/>
        </a:spcAft>
        <a:buClrTx/>
        <a:buSzTx/>
        <a:buFontTx/>
        <a:buNone/>
        <a:tabLst/>
        <a:defRPr sz="4800" b="0" i="0" u="none" strike="noStrike" cap="none" spc="0" baseline="0">
          <a:ln>
            <a:noFill/>
          </a:ln>
          <a:solidFill>
            <a:srgbClr val="1F66B0"/>
          </a:solidFill>
          <a:uFillTx/>
          <a:latin typeface="+mn-lt"/>
          <a:ea typeface="+mn-ea"/>
          <a:cs typeface="+mn-cs"/>
          <a:sym typeface="Helvetica Neue Medium"/>
        </a:defRPr>
      </a:lvl8pPr>
      <a:lvl9pPr marL="0" marR="0" indent="914400" algn="ctr" defTabSz="412750" eaLnBrk="1" latinLnBrk="0" hangingPunct="1">
        <a:lnSpc>
          <a:spcPct val="100000"/>
        </a:lnSpc>
        <a:spcBef>
          <a:spcPts val="0"/>
        </a:spcBef>
        <a:spcAft>
          <a:spcPts val="0"/>
        </a:spcAft>
        <a:buClrTx/>
        <a:buSzTx/>
        <a:buFontTx/>
        <a:buNone/>
        <a:tabLst/>
        <a:defRPr sz="4800" b="0" i="0" u="none" strike="noStrike" cap="none" spc="0" baseline="0">
          <a:ln>
            <a:noFill/>
          </a:ln>
          <a:solidFill>
            <a:srgbClr val="1F66B0"/>
          </a:solidFill>
          <a:uFillTx/>
          <a:latin typeface="+mn-lt"/>
          <a:ea typeface="+mn-ea"/>
          <a:cs typeface="+mn-cs"/>
          <a:sym typeface="Helvetica Neue Medium"/>
        </a:defRPr>
      </a:lvl9pPr>
    </p:titleStyle>
    <p:bodyStyle>
      <a:lvl1pPr marL="285750" marR="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2000" b="0" i="0" u="none" strike="noStrike" cap="none" spc="0" baseline="0">
          <a:ln>
            <a:noFill/>
          </a:ln>
          <a:solidFill>
            <a:schemeClr val="tx2"/>
          </a:solidFill>
          <a:uFillTx/>
          <a:latin typeface="+mn-lt"/>
          <a:ea typeface="Helvetica Neue"/>
          <a:cs typeface="Helvetica Neue"/>
          <a:sym typeface="Helvetica Neue"/>
        </a:defRPr>
      </a:lvl1pPr>
      <a:lvl2pPr marL="626364" marR="0" indent="-283369" algn="l" defTabSz="342900" eaLnBrk="1" fontAlgn="auto" latinLnBrk="0" hangingPunct="1">
        <a:lnSpc>
          <a:spcPct val="100000"/>
        </a:lnSpc>
        <a:spcBef>
          <a:spcPts val="550"/>
        </a:spcBef>
        <a:spcAft>
          <a:spcPts val="0"/>
        </a:spcAft>
        <a:buClrTx/>
        <a:buSzPct val="100000"/>
        <a:buFont typeface="System Font Regular"/>
        <a:buChar char="-"/>
        <a:tabLst/>
        <a:defRPr sz="2000" b="0" i="0" u="none" strike="noStrike" cap="none" spc="0" baseline="0">
          <a:ln>
            <a:noFill/>
          </a:ln>
          <a:solidFill>
            <a:schemeClr val="tx2"/>
          </a:solidFill>
          <a:uFillTx/>
          <a:latin typeface="+mn-lt"/>
          <a:ea typeface="Helvetica Neue"/>
          <a:cs typeface="Helvetica Neue"/>
          <a:sym typeface="Helvetica Neue"/>
        </a:defRPr>
      </a:lvl2pPr>
      <a:lvl3pPr marL="909828"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2000" b="0" i="0" u="none" strike="noStrike" cap="none" spc="0" baseline="0">
          <a:ln>
            <a:noFill/>
          </a:ln>
          <a:solidFill>
            <a:schemeClr val="tx2"/>
          </a:solidFill>
          <a:uFillTx/>
          <a:latin typeface="+mn-lt"/>
          <a:ea typeface="Helvetica Neue"/>
          <a:cs typeface="Helvetica Neue"/>
          <a:sym typeface="Helvetica Neue"/>
        </a:defRPr>
      </a:lvl3pPr>
      <a:lvl4pPr marL="1193292" marR="0" indent="-283369" algn="l" defTabSz="342900" eaLnBrk="1" fontAlgn="auto" latinLnBrk="0" hangingPunct="1">
        <a:lnSpc>
          <a:spcPct val="100000"/>
        </a:lnSpc>
        <a:spcBef>
          <a:spcPts val="550"/>
        </a:spcBef>
        <a:spcAft>
          <a:spcPts val="0"/>
        </a:spcAft>
        <a:buClrTx/>
        <a:buSzPct val="100000"/>
        <a:buFont typeface="System Font Regular"/>
        <a:buChar char="-"/>
        <a:tabLst/>
        <a:defRPr sz="2000" b="0" i="0" u="none" strike="noStrike" cap="none" spc="0" baseline="0">
          <a:ln>
            <a:noFill/>
          </a:ln>
          <a:solidFill>
            <a:schemeClr val="tx2"/>
          </a:solidFill>
          <a:uFillTx/>
          <a:latin typeface="+mn-lt"/>
          <a:ea typeface="Helvetica Neue"/>
          <a:cs typeface="Helvetica Neue"/>
          <a:sym typeface="Helvetica Neue"/>
        </a:defRPr>
      </a:lvl4pPr>
      <a:lvl5pPr marL="1476756"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2000" b="0" i="0" u="none" strike="noStrike" cap="none" spc="0" baseline="0">
          <a:ln>
            <a:noFill/>
          </a:ln>
          <a:solidFill>
            <a:schemeClr val="tx2"/>
          </a:solidFill>
          <a:uFillTx/>
          <a:latin typeface="+mn-lt"/>
          <a:ea typeface="Helvetica Neue"/>
          <a:cs typeface="Helvetica Neue"/>
          <a:sym typeface="Helvetica Neue"/>
        </a:defRPr>
      </a:lvl5pPr>
      <a:lvl6pPr marL="19050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6pPr>
      <a:lvl7pPr marL="22225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7pPr>
      <a:lvl8pPr marL="25400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8pPr>
      <a:lvl9pPr marL="28575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275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1pPr>
      <a:lvl2pPr marL="0" marR="0" indent="114300" algn="ctr" defTabSz="41275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2pPr>
      <a:lvl3pPr marL="0" marR="0" indent="228600" algn="ctr" defTabSz="41275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3pPr>
      <a:lvl4pPr marL="0" marR="0" indent="342900" algn="ctr" defTabSz="41275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4pPr>
      <a:lvl5pPr marL="0" marR="0" indent="457200" algn="ctr" defTabSz="41275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5pPr>
      <a:lvl6pPr marL="0" marR="0" indent="571500" algn="ctr" defTabSz="41275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6pPr>
      <a:lvl7pPr marL="0" marR="0" indent="685800" algn="ctr" defTabSz="41275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7pPr>
      <a:lvl8pPr marL="0" marR="0" indent="800100" algn="ctr" defTabSz="41275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8pPr>
      <a:lvl9pPr marL="0" marR="0" indent="914400" algn="ctr" defTabSz="41275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548806-01E3-43AB-B97E-E334A1DB2444}" type="datetimeFigureOut">
              <a:rPr lang="en-US" smtClean="0"/>
              <a:t>9/22/2025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80EDD4-3765-49FB-97B3-06C102BD938F}" type="slidenum">
              <a:rPr lang="en-US" smtClean="0"/>
              <a:t>‹#›</a:t>
            </a:fld>
            <a:endParaRPr lang="en-US" dirty="0"/>
          </a:p>
        </p:txBody>
      </p:sp>
    </p:spTree>
    <p:extLst>
      <p:ext uri="{BB962C8B-B14F-4D97-AF65-F5344CB8AC3E}">
        <p14:creationId xmlns:p14="http://schemas.microsoft.com/office/powerpoint/2010/main" val="4039836839"/>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mc:AlternateContent xmlns:mc="http://schemas.openxmlformats.org/markup-compatibility/2006" xmlns:p14="http://schemas.microsoft.com/office/powerpoint/2010/main">
    <mc:Choice Requires="p14">
      <p:transition spd="slow" p14:dur="1200" advTm="3000">
        <p14:flip dir="r"/>
      </p:transition>
    </mc:Choice>
    <mc:Fallback xmlns="">
      <p:transition spd="slow" advTm="3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2.xml.rels><?xml version="1.0" encoding="UTF-8" standalone="yes"?>
<Relationships xmlns="http://schemas.openxmlformats.org/package/2006/relationships"><Relationship Id="rId3" Type="http://schemas.microsoft.com/office/2018/10/relationships/comments" Target="../comments/modernComment_724_605BA8BC.xml"/><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png"/><Relationship Id="rId7" Type="http://schemas.openxmlformats.org/officeDocument/2006/relationships/image" Target="../media/image20.jpg"/><Relationship Id="rId2" Type="http://schemas.openxmlformats.org/officeDocument/2006/relationships/image" Target="../media/image15.jpeg"/><Relationship Id="rId1" Type="http://schemas.openxmlformats.org/officeDocument/2006/relationships/slideLayout" Target="../slideLayouts/slideLayout46.xml"/><Relationship Id="rId6" Type="http://schemas.openxmlformats.org/officeDocument/2006/relationships/image" Target="../media/image19.jpg"/><Relationship Id="rId5" Type="http://schemas.openxmlformats.org/officeDocument/2006/relationships/image" Target="../media/image18.jpg"/><Relationship Id="rId10" Type="http://schemas.openxmlformats.org/officeDocument/2006/relationships/image" Target="../media/image23.jpg"/><Relationship Id="rId4" Type="http://schemas.openxmlformats.org/officeDocument/2006/relationships/image" Target="../media/image17.png"/><Relationship Id="rId9" Type="http://schemas.openxmlformats.org/officeDocument/2006/relationships/image" Target="../media/image22.jp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microsoft.com/office/2018/10/relationships/comments" Target="../comments/modernComment_721_A902547C.xm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26.tmp"/><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31.tmp"/><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40.xml"/><Relationship Id="rId4" Type="http://schemas.openxmlformats.org/officeDocument/2006/relationships/hyperlink" Target="https://logosmarcas.net/microsoft-word-logo/"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40.xml"/><Relationship Id="rId5" Type="http://schemas.openxmlformats.org/officeDocument/2006/relationships/hyperlink" Target="https://creativecommons.org/licenses/by-sa/3.0/" TargetMode="External"/><Relationship Id="rId4" Type="http://schemas.openxmlformats.org/officeDocument/2006/relationships/hyperlink" Target="https://ru.wikipedia.org/wiki/Microsoft_Excel"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perplexity.ai/search/powerpoint-uPJ_sLd0QseDg_g6F8Q0aw" TargetMode="External"/><Relationship Id="rId2" Type="http://schemas.openxmlformats.org/officeDocument/2006/relationships/image" Target="../media/image34.jpg"/><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hyperlink" Target="https://iconduck.com/icons/240341/ms-outlook" TargetMode="External"/><Relationship Id="rId2" Type="http://schemas.openxmlformats.org/officeDocument/2006/relationships/image" Target="../media/image35.png"/><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hyperlink" Target="https://lthub.ubc.ca/guides/microsoft-teams-instructor-guide/" TargetMode="External"/><Relationship Id="rId2" Type="http://schemas.openxmlformats.org/officeDocument/2006/relationships/image" Target="../media/image36.pn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hyperlink" Target="mailto:resume@solutiondesign.com" TargetMode="External"/><Relationship Id="rId2" Type="http://schemas.openxmlformats.org/officeDocument/2006/relationships/notesSlide" Target="../notesSlides/notesSlide18.xml"/><Relationship Id="rId1" Type="http://schemas.openxmlformats.org/officeDocument/2006/relationships/slideLayout" Target="../slideLayouts/slideLayout22.xml"/><Relationship Id="rId5" Type="http://schemas.openxmlformats.org/officeDocument/2006/relationships/hyperlink" Target="https://logosmarcas.net/microsoft-word-logo/" TargetMode="Externa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2.xml"/><Relationship Id="rId4" Type="http://schemas.openxmlformats.org/officeDocument/2006/relationships/hyperlink" Target="https://ru.wikipedia.org/wiki/Microsoft_Excel"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solutiondesigngroup-my.sharepoint.com/personal/ben_stori_solutiondesign_com/_layouts/15/Doc.aspx?sourcedoc=%7B713E8612-C4EF-4675-98E6-3834B3F390B4%7D&amp;file=Coffe_Details.docx&amp;action=default&amp;mobileredirect=true" TargetMode="External"/><Relationship Id="rId2" Type="http://schemas.openxmlformats.org/officeDocument/2006/relationships/notesSlide" Target="../notesSlides/notesSlide20.xml"/><Relationship Id="rId1" Type="http://schemas.openxmlformats.org/officeDocument/2006/relationships/slideLayout" Target="../slideLayouts/slideLayout22.xml"/><Relationship Id="rId5" Type="http://schemas.openxmlformats.org/officeDocument/2006/relationships/hyperlink" Target="https://www.perplexity.ai/search/powerpoint-uPJ_sLd0QseDg_g6F8Q0aw" TargetMode="External"/><Relationship Id="rId4" Type="http://schemas.openxmlformats.org/officeDocument/2006/relationships/image" Target="../media/image34.jp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22.xml"/><Relationship Id="rId4" Type="http://schemas.openxmlformats.org/officeDocument/2006/relationships/hyperlink" Target="https://iconduck.com/icons/240341/ms-outlook" TargetMode="Externa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iconduck.com/icons/240341/ms-outlook" TargetMode="External"/><Relationship Id="rId5" Type="http://schemas.openxmlformats.org/officeDocument/2006/relationships/image" Target="../media/image35.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hyperlink" Target="https://iconduck.com/icons/240341/ms-outlook" TargetMode="External"/><Relationship Id="rId5" Type="http://schemas.openxmlformats.org/officeDocument/2006/relationships/image" Target="../media/image35.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hyperlink" Target="https://lthub.ubc.ca/guides/microsoft-teams-instructor-guide/" TargetMode="External"/><Relationship Id="rId2" Type="http://schemas.openxmlformats.org/officeDocument/2006/relationships/image" Target="../media/image36.png"/><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0.png"/><Relationship Id="rId4" Type="http://schemas.openxmlformats.org/officeDocument/2006/relationships/notesSlide" Target="../notesSlides/notesSlide2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5.jpeg"/><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3" Type="http://schemas.microsoft.com/office/2018/10/relationships/comments" Target="../comments/modernComment_738_8EB57F7F.xml"/><Relationship Id="rId7" Type="http://schemas.openxmlformats.org/officeDocument/2006/relationships/image" Target="../media/image53.sv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52.png"/><Relationship Id="rId5" Type="http://schemas.openxmlformats.org/officeDocument/2006/relationships/image" Target="../media/image12.sv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sdg-logo" descr="preencoded.png">
            <a:extLst>
              <a:ext uri="{FF2B5EF4-FFF2-40B4-BE49-F238E27FC236}">
                <a16:creationId xmlns:a16="http://schemas.microsoft.com/office/drawing/2014/main" id="{A765E081-A84A-1926-386C-779091A3A16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859331" y="782602"/>
            <a:ext cx="1466075" cy="1466075"/>
          </a:xfrm>
          <a:prstGeom prst="rect">
            <a:avLst/>
          </a:prstGeom>
        </p:spPr>
      </p:pic>
      <p:sp>
        <p:nvSpPr>
          <p:cNvPr id="4" name="Title 1">
            <a:extLst>
              <a:ext uri="{FF2B5EF4-FFF2-40B4-BE49-F238E27FC236}">
                <a16:creationId xmlns:a16="http://schemas.microsoft.com/office/drawing/2014/main" id="{AF186870-473D-522C-BD05-9819A31C5393}"/>
              </a:ext>
            </a:extLst>
          </p:cNvPr>
          <p:cNvSpPr>
            <a:spLocks noGrp="1"/>
          </p:cNvSpPr>
          <p:nvPr/>
        </p:nvSpPr>
        <p:spPr>
          <a:xfrm>
            <a:off x="776481" y="2807547"/>
            <a:ext cx="472315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baseline="0">
                <a:solidFill>
                  <a:schemeClr val="bg1"/>
                </a:solidFill>
                <a:latin typeface="Arial" panose="020B0604020202020204" pitchFamily="34" charset="0"/>
                <a:ea typeface="+mj-ea"/>
                <a:cs typeface="Arial" panose="020B0604020202020204" pitchFamily="34" charset="0"/>
              </a:defRPr>
            </a:lvl1pPr>
          </a:lstStyle>
          <a:p>
            <a:r>
              <a:rPr lang="en-US" sz="5100" dirty="0">
                <a:solidFill>
                  <a:srgbClr val="434A52"/>
                </a:solidFill>
                <a:latin typeface="Arial"/>
                <a:cs typeface="Arial"/>
              </a:rPr>
              <a:t>Introduction to M365 Copilot</a:t>
            </a:r>
          </a:p>
        </p:txBody>
      </p:sp>
      <p:sp>
        <p:nvSpPr>
          <p:cNvPr id="6" name="Title 1">
            <a:extLst>
              <a:ext uri="{FF2B5EF4-FFF2-40B4-BE49-F238E27FC236}">
                <a16:creationId xmlns:a16="http://schemas.microsoft.com/office/drawing/2014/main" id="{A6A05CFA-8A9E-7A31-208F-8AF76E1AB6D1}"/>
              </a:ext>
            </a:extLst>
          </p:cNvPr>
          <p:cNvSpPr txBox="1">
            <a:spLocks/>
          </p:cNvSpPr>
          <p:nvPr/>
        </p:nvSpPr>
        <p:spPr>
          <a:xfrm>
            <a:off x="776481" y="4362025"/>
            <a:ext cx="4427245" cy="652712"/>
          </a:xfrm>
          <a:prstGeom prst="rect">
            <a:avLst/>
          </a:prstGeom>
        </p:spPr>
        <p:txBody>
          <a:bodyPr vert="horz" lIns="91440" tIns="45720" rIns="91440" bIns="45720" rtlCol="0" anchor="ctr">
            <a:noAutofit/>
          </a:bodyPr>
          <a:lstStyle>
            <a:defPPr>
              <a:defRPr lang="en-US"/>
            </a:defPPr>
            <a:lvl1pPr marL="0" algn="l" defTabSz="914400" rtl="0" eaLnBrk="1" latinLnBrk="0" hangingPunct="1">
              <a:lnSpc>
                <a:spcPct val="90000"/>
              </a:lnSpc>
              <a:spcBef>
                <a:spcPct val="0"/>
              </a:spcBef>
              <a:buNone/>
              <a:defRPr sz="2000" b="0" kern="1200" baseline="0">
                <a:solidFill>
                  <a:srgbClr val="8C96A1"/>
                </a:solidFill>
                <a:latin typeface="Arial" panose="020B0604020202020204" pitchFamily="34" charset="0"/>
                <a:ea typeface="+mj-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2100" dirty="0"/>
              <a:t>Let's enhance our productivity and collaboration</a:t>
            </a:r>
          </a:p>
        </p:txBody>
      </p:sp>
    </p:spTree>
    <p:extLst>
      <p:ext uri="{BB962C8B-B14F-4D97-AF65-F5344CB8AC3E}">
        <p14:creationId xmlns:p14="http://schemas.microsoft.com/office/powerpoint/2010/main" val="1627495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03CCD74-F1EA-92B3-D564-93BCB363AC34}"/>
              </a:ext>
            </a:extLst>
          </p:cNvPr>
          <p:cNvSpPr>
            <a:spLocks noGrp="1"/>
          </p:cNvSpPr>
          <p:nvPr>
            <p:ph type="body" sz="quarter" idx="14"/>
          </p:nvPr>
        </p:nvSpPr>
        <p:spPr>
          <a:xfrm>
            <a:off x="847725" y="641350"/>
            <a:ext cx="10321249" cy="535698"/>
          </a:xfrm>
        </p:spPr>
        <p:txBody>
          <a:bodyPr lIns="91440" tIns="45720" rIns="91440" bIns="45720" anchor="t"/>
          <a:lstStyle/>
          <a:p>
            <a:pPr algn="ctr"/>
            <a:r>
              <a:rPr lang="en-US" sz="3600" dirty="0">
                <a:ea typeface="+mn-lt"/>
                <a:cs typeface="+mn-lt"/>
              </a:rPr>
              <a:t>Momentum of conversational AI </a:t>
            </a:r>
            <a:endParaRPr lang="en-US" sz="3600" dirty="0">
              <a:cs typeface="Arial"/>
            </a:endParaRPr>
          </a:p>
        </p:txBody>
      </p:sp>
      <p:sp>
        <p:nvSpPr>
          <p:cNvPr id="3" name="Text Placeholder 2">
            <a:extLst>
              <a:ext uri="{FF2B5EF4-FFF2-40B4-BE49-F238E27FC236}">
                <a16:creationId xmlns:a16="http://schemas.microsoft.com/office/drawing/2014/main" id="{79887DBB-8842-061F-6870-B2D0B15E860E}"/>
              </a:ext>
            </a:extLst>
          </p:cNvPr>
          <p:cNvSpPr>
            <a:spLocks noGrp="1"/>
          </p:cNvSpPr>
          <p:nvPr>
            <p:ph type="body" sz="quarter" idx="15"/>
          </p:nvPr>
        </p:nvSpPr>
        <p:spPr>
          <a:xfrm>
            <a:off x="564862" y="5639328"/>
            <a:ext cx="10886975" cy="674242"/>
          </a:xfrm>
        </p:spPr>
        <p:txBody>
          <a:bodyPr lIns="91440" tIns="45720" rIns="91440" bIns="45720" anchor="t">
            <a:normAutofit/>
          </a:bodyPr>
          <a:lstStyle/>
          <a:p>
            <a:pPr>
              <a:lnSpc>
                <a:spcPct val="100000"/>
              </a:lnSpc>
              <a:spcBef>
                <a:spcPts val="0"/>
              </a:spcBef>
            </a:pPr>
            <a:r>
              <a:rPr lang="en-US" sz="900">
                <a:solidFill>
                  <a:srgbClr val="D0E7FF"/>
                </a:solidFill>
                <a:latin typeface="Arial"/>
                <a:cs typeface="Arial"/>
              </a:rPr>
              <a:t>Source: </a:t>
            </a:r>
          </a:p>
          <a:p>
            <a:pPr marL="45085">
              <a:lnSpc>
                <a:spcPct val="100000"/>
              </a:lnSpc>
              <a:spcBef>
                <a:spcPts val="0"/>
              </a:spcBef>
            </a:pPr>
            <a:r>
              <a:rPr lang="en-US" sz="900">
                <a:solidFill>
                  <a:srgbClr val="D0E7FF"/>
                </a:solidFill>
                <a:latin typeface="Arial"/>
                <a:cs typeface="Arial"/>
              </a:rPr>
              <a:t>1. 2022 Gartner® - Forecast Analysis: </a:t>
            </a:r>
            <a:r>
              <a:rPr lang="en-US" sz="900" err="1">
                <a:solidFill>
                  <a:srgbClr val="D0E7FF"/>
                </a:solidFill>
                <a:latin typeface="Arial"/>
                <a:cs typeface="Arial"/>
              </a:rPr>
              <a:t>Hyperautomation</a:t>
            </a:r>
            <a:r>
              <a:rPr lang="en-US" sz="900">
                <a:solidFill>
                  <a:srgbClr val="D0E7FF"/>
                </a:solidFill>
                <a:latin typeface="Arial"/>
                <a:cs typeface="Arial"/>
              </a:rPr>
              <a:t> Enablement Software, Worldwide, </a:t>
            </a:r>
          </a:p>
          <a:p>
            <a:pPr marL="45085">
              <a:lnSpc>
                <a:spcPct val="100000"/>
              </a:lnSpc>
              <a:spcBef>
                <a:spcPts val="0"/>
              </a:spcBef>
            </a:pPr>
            <a:r>
              <a:rPr lang="en-US" sz="900">
                <a:solidFill>
                  <a:srgbClr val="D0E7FF"/>
                </a:solidFill>
                <a:latin typeface="Arial"/>
                <a:cs typeface="Arial"/>
              </a:rPr>
              <a:t>2. 2022 Gartner - Forecast Analysis: </a:t>
            </a:r>
            <a:r>
              <a:rPr lang="en-US" sz="900" err="1">
                <a:solidFill>
                  <a:srgbClr val="D0E7FF"/>
                </a:solidFill>
                <a:latin typeface="Arial"/>
                <a:cs typeface="Arial"/>
              </a:rPr>
              <a:t>Hyperautomation</a:t>
            </a:r>
            <a:r>
              <a:rPr lang="en-US" sz="900">
                <a:solidFill>
                  <a:srgbClr val="D0E7FF"/>
                </a:solidFill>
                <a:latin typeface="Arial"/>
                <a:cs typeface="Arial"/>
              </a:rPr>
              <a:t> Enablement Software, Worldwide </a:t>
            </a:r>
          </a:p>
          <a:p>
            <a:pPr marL="45085">
              <a:lnSpc>
                <a:spcPct val="100000"/>
              </a:lnSpc>
              <a:spcBef>
                <a:spcPts val="0"/>
              </a:spcBef>
            </a:pPr>
            <a:r>
              <a:rPr lang="en-US" sz="900">
                <a:solidFill>
                  <a:srgbClr val="D0E7FF"/>
                </a:solidFill>
                <a:latin typeface="Arial"/>
                <a:cs typeface="Arial"/>
              </a:rPr>
              <a:t>GARTNER is a registered trademark and service mark of Gartner, Inc. and/or its affiliates in the U.S. and internationally and is used herein with permission. All rights reserved.</a:t>
            </a:r>
          </a:p>
        </p:txBody>
      </p:sp>
      <p:sp>
        <p:nvSpPr>
          <p:cNvPr id="5" name="Text Placeholder 2">
            <a:extLst>
              <a:ext uri="{FF2B5EF4-FFF2-40B4-BE49-F238E27FC236}">
                <a16:creationId xmlns:a16="http://schemas.microsoft.com/office/drawing/2014/main" id="{83CE089D-F723-4911-1266-4865B491949D}"/>
              </a:ext>
            </a:extLst>
          </p:cNvPr>
          <p:cNvSpPr txBox="1">
            <a:spLocks/>
          </p:cNvSpPr>
          <p:nvPr/>
        </p:nvSpPr>
        <p:spPr>
          <a:xfrm>
            <a:off x="4094307" y="2963091"/>
            <a:ext cx="4005885" cy="1430469"/>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baseline="0">
                <a:solidFill>
                  <a:schemeClr val="bg2">
                    <a:lumMod val="9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baseline="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ea typeface="+mn-lt"/>
                <a:cs typeface="+mn-lt"/>
              </a:rPr>
              <a:t>By 2026, conversational artificial intelligence deployments within contact centers will reduce agent labor costs by $80 billion</a:t>
            </a:r>
            <a:r>
              <a:rPr lang="en-US" baseline="30000">
                <a:solidFill>
                  <a:schemeClr val="bg1"/>
                </a:solidFill>
                <a:ea typeface="+mn-lt"/>
                <a:cs typeface="+mn-lt"/>
              </a:rPr>
              <a:t>2</a:t>
            </a:r>
            <a:endParaRPr lang="en-US" baseline="30000">
              <a:solidFill>
                <a:schemeClr val="bg1"/>
              </a:solidFill>
              <a:cs typeface="Arial"/>
            </a:endParaRPr>
          </a:p>
        </p:txBody>
      </p:sp>
      <p:sp>
        <p:nvSpPr>
          <p:cNvPr id="6" name="Text Placeholder 2">
            <a:extLst>
              <a:ext uri="{FF2B5EF4-FFF2-40B4-BE49-F238E27FC236}">
                <a16:creationId xmlns:a16="http://schemas.microsoft.com/office/drawing/2014/main" id="{9F760EEE-42D1-79E2-B535-9581813D86BB}"/>
              </a:ext>
            </a:extLst>
          </p:cNvPr>
          <p:cNvSpPr txBox="1">
            <a:spLocks/>
          </p:cNvSpPr>
          <p:nvPr/>
        </p:nvSpPr>
        <p:spPr>
          <a:xfrm>
            <a:off x="7736898" y="4210000"/>
            <a:ext cx="4005885" cy="1430469"/>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baseline="0">
                <a:solidFill>
                  <a:schemeClr val="bg2">
                    <a:lumMod val="9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baseline="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ea typeface="+mn-lt"/>
                <a:cs typeface="+mn-lt"/>
              </a:rPr>
              <a:t>By 2026, up to 80% of organizations’ digital experiences will be delivered to consumers</a:t>
            </a:r>
            <a:br>
              <a:rPr lang="en-US">
                <a:solidFill>
                  <a:schemeClr val="bg1"/>
                </a:solidFill>
                <a:ea typeface="+mn-lt"/>
                <a:cs typeface="+mn-lt"/>
              </a:rPr>
            </a:br>
            <a:r>
              <a:rPr lang="en-US">
                <a:solidFill>
                  <a:schemeClr val="bg1"/>
                </a:solidFill>
                <a:ea typeface="+mn-lt"/>
                <a:cs typeface="+mn-lt"/>
              </a:rPr>
              <a:t>via virtual people</a:t>
            </a:r>
            <a:r>
              <a:rPr lang="en-US" baseline="30000">
                <a:solidFill>
                  <a:schemeClr val="bg1"/>
                </a:solidFill>
                <a:ea typeface="+mn-lt"/>
                <a:cs typeface="+mn-lt"/>
              </a:rPr>
              <a:t>2</a:t>
            </a:r>
            <a:endParaRPr lang="en-US" sz="1300" baseline="30000">
              <a:solidFill>
                <a:schemeClr val="bg1"/>
              </a:solidFill>
              <a:cs typeface="Arial"/>
            </a:endParaRPr>
          </a:p>
        </p:txBody>
      </p:sp>
      <p:sp>
        <p:nvSpPr>
          <p:cNvPr id="8" name="Text Placeholder 2">
            <a:extLst>
              <a:ext uri="{FF2B5EF4-FFF2-40B4-BE49-F238E27FC236}">
                <a16:creationId xmlns:a16="http://schemas.microsoft.com/office/drawing/2014/main" id="{80044899-4FE2-E87C-F82E-A70C6AF83698}"/>
              </a:ext>
            </a:extLst>
          </p:cNvPr>
          <p:cNvSpPr txBox="1">
            <a:spLocks/>
          </p:cNvSpPr>
          <p:nvPr/>
        </p:nvSpPr>
        <p:spPr>
          <a:xfrm>
            <a:off x="734580" y="1716183"/>
            <a:ext cx="3878885" cy="980197"/>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baseline="0">
                <a:solidFill>
                  <a:schemeClr val="bg2">
                    <a:lumMod val="9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baseline="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ea typeface="+mn-lt"/>
                <a:cs typeface="+mn-lt"/>
              </a:rPr>
              <a:t>By 2026, 30% of work activities involving the use of technology will be conversationally enabled</a:t>
            </a:r>
            <a:r>
              <a:rPr lang="en-US" sz="1600" baseline="30000">
                <a:solidFill>
                  <a:schemeClr val="bg1"/>
                </a:solidFill>
                <a:ea typeface="+mn-lt"/>
                <a:cs typeface="+mn-lt"/>
              </a:rPr>
              <a:t>1</a:t>
            </a:r>
            <a:endParaRPr lang="en-US" sz="1600" baseline="30000">
              <a:solidFill>
                <a:schemeClr val="bg1"/>
              </a:solidFill>
            </a:endParaRPr>
          </a:p>
        </p:txBody>
      </p:sp>
    </p:spTree>
    <p:extLst>
      <p:ext uri="{BB962C8B-B14F-4D97-AF65-F5344CB8AC3E}">
        <p14:creationId xmlns:p14="http://schemas.microsoft.com/office/powerpoint/2010/main" val="1616619708"/>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BF7ED"/>
        </a:solidFill>
        <a:effectLst/>
      </p:bgPr>
    </p:bg>
    <p:spTree>
      <p:nvGrpSpPr>
        <p:cNvPr id="1" name=""/>
        <p:cNvGrpSpPr/>
        <p:nvPr/>
      </p:nvGrpSpPr>
      <p:grpSpPr>
        <a:xfrm>
          <a:off x="0" y="0"/>
          <a:ext cx="0" cy="0"/>
          <a:chOff x="0" y="0"/>
          <a:chExt cx="0" cy="0"/>
        </a:xfrm>
      </p:grpSpPr>
      <p:pic>
        <p:nvPicPr>
          <p:cNvPr id="1026" name="Picture 2" descr="Thumbnail Image ">
            <a:extLst>
              <a:ext uri="{FF2B5EF4-FFF2-40B4-BE49-F238E27FC236}">
                <a16:creationId xmlns:a16="http://schemas.microsoft.com/office/drawing/2014/main" id="{62ACBF31-375B-83A9-31FF-A27FE1CB5B7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35262" y="68262"/>
            <a:ext cx="6721475" cy="6721475"/>
          </a:xfrm>
          <a:prstGeom prst="rect">
            <a:avLst/>
          </a:prstGeom>
          <a:solidFill>
            <a:srgbClr val="FFFFFF"/>
          </a:solidFill>
        </p:spPr>
      </p:pic>
      <p:pic>
        <p:nvPicPr>
          <p:cNvPr id="2" name="Picture 2" descr="Thumbnail Image ">
            <a:extLst>
              <a:ext uri="{FF2B5EF4-FFF2-40B4-BE49-F238E27FC236}">
                <a16:creationId xmlns:a16="http://schemas.microsoft.com/office/drawing/2014/main" id="{C086D0CA-72CB-9574-E932-8D03528D28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9912" y="0"/>
            <a:ext cx="997217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09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26"/>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0" name="Picture 29" descr="Logo&#10;&#10;Description automatically generated">
            <a:extLst>
              <a:ext uri="{FF2B5EF4-FFF2-40B4-BE49-F238E27FC236}">
                <a16:creationId xmlns:a16="http://schemas.microsoft.com/office/drawing/2014/main" id="{47C95CDC-C4AA-5B77-B28A-97EF5B800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2202" y="152400"/>
            <a:ext cx="2867595" cy="1848165"/>
          </a:xfrm>
          <a:prstGeom prst="rect">
            <a:avLst/>
          </a:prstGeom>
        </p:spPr>
      </p:pic>
      <p:sp>
        <p:nvSpPr>
          <p:cNvPr id="31" name="TextBox 30">
            <a:extLst>
              <a:ext uri="{FF2B5EF4-FFF2-40B4-BE49-F238E27FC236}">
                <a16:creationId xmlns:a16="http://schemas.microsoft.com/office/drawing/2014/main" id="{EAF0C04A-59CB-0522-D156-6C1FF4BC533B}"/>
              </a:ext>
            </a:extLst>
          </p:cNvPr>
          <p:cNvSpPr txBox="1"/>
          <p:nvPr/>
        </p:nvSpPr>
        <p:spPr>
          <a:xfrm>
            <a:off x="0" y="2185886"/>
            <a:ext cx="12192000" cy="461665"/>
          </a:xfrm>
          <a:prstGeom prst="rect">
            <a:avLst/>
          </a:prstGeom>
          <a:solidFill>
            <a:schemeClr val="bg1">
              <a:lumMod val="8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Please thank our sponsors</a:t>
            </a:r>
          </a:p>
        </p:txBody>
      </p:sp>
      <p:pic>
        <p:nvPicPr>
          <p:cNvPr id="5" name="Picture 4" descr="A black background with a black square&#10;&#10;AI-generated content may be incorrect.">
            <a:extLst>
              <a:ext uri="{FF2B5EF4-FFF2-40B4-BE49-F238E27FC236}">
                <a16:creationId xmlns:a16="http://schemas.microsoft.com/office/drawing/2014/main" id="{40C3CE7C-1A16-1CC9-6D52-22E28C82D4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5117" y="2872705"/>
            <a:ext cx="3089848" cy="2207034"/>
          </a:xfrm>
          <a:prstGeom prst="rect">
            <a:avLst/>
          </a:prstGeom>
        </p:spPr>
      </p:pic>
      <p:pic>
        <p:nvPicPr>
          <p:cNvPr id="9" name="Picture 8" descr="A black rectangle with blue text&#10;&#10;AI-generated content may be incorrect.">
            <a:extLst>
              <a:ext uri="{FF2B5EF4-FFF2-40B4-BE49-F238E27FC236}">
                <a16:creationId xmlns:a16="http://schemas.microsoft.com/office/drawing/2014/main" id="{C987BB63-BA05-E828-EEFC-4BE658FA9902}"/>
              </a:ext>
            </a:extLst>
          </p:cNvPr>
          <p:cNvPicPr>
            <a:picLocks noChangeAspect="1"/>
          </p:cNvPicPr>
          <p:nvPr/>
        </p:nvPicPr>
        <p:blipFill>
          <a:blip r:embed="rId4">
            <a:extLst>
              <a:ext uri="{28A0092B-C50C-407E-A947-70E740481C1C}">
                <a14:useLocalDpi xmlns:a14="http://schemas.microsoft.com/office/drawing/2010/main" val="0"/>
              </a:ext>
            </a:extLst>
          </a:blip>
          <a:srcRect t="30410" b="25524"/>
          <a:stretch>
            <a:fillRect/>
          </a:stretch>
        </p:blipFill>
        <p:spPr>
          <a:xfrm>
            <a:off x="6030272" y="3154999"/>
            <a:ext cx="3649099" cy="1148609"/>
          </a:xfrm>
          <a:prstGeom prst="rect">
            <a:avLst/>
          </a:prstGeom>
        </p:spPr>
      </p:pic>
      <p:pic>
        <p:nvPicPr>
          <p:cNvPr id="12" name="Picture 11" descr="A logo for a company&#10;&#10;AI-generated content may be incorrect.">
            <a:extLst>
              <a:ext uri="{FF2B5EF4-FFF2-40B4-BE49-F238E27FC236}">
                <a16:creationId xmlns:a16="http://schemas.microsoft.com/office/drawing/2014/main" id="{045F476D-CE58-F782-3690-E662A0E77E63}"/>
              </a:ext>
            </a:extLst>
          </p:cNvPr>
          <p:cNvPicPr>
            <a:picLocks noChangeAspect="1"/>
          </p:cNvPicPr>
          <p:nvPr/>
        </p:nvPicPr>
        <p:blipFill>
          <a:blip r:embed="rId5">
            <a:extLst>
              <a:ext uri="{28A0092B-C50C-407E-A947-70E740481C1C}">
                <a14:useLocalDpi xmlns:a14="http://schemas.microsoft.com/office/drawing/2010/main" val="0"/>
              </a:ext>
            </a:extLst>
          </a:blip>
          <a:srcRect t="26142" b="25622"/>
          <a:stretch>
            <a:fillRect/>
          </a:stretch>
        </p:blipFill>
        <p:spPr>
          <a:xfrm>
            <a:off x="6215071" y="4366868"/>
            <a:ext cx="3333750" cy="1148609"/>
          </a:xfrm>
          <a:prstGeom prst="rect">
            <a:avLst/>
          </a:prstGeom>
        </p:spPr>
      </p:pic>
      <p:pic>
        <p:nvPicPr>
          <p:cNvPr id="14" name="Picture 13" descr="A red logo with a white background&#10;&#10;AI-generated content may be incorrect.">
            <a:extLst>
              <a:ext uri="{FF2B5EF4-FFF2-40B4-BE49-F238E27FC236}">
                <a16:creationId xmlns:a16="http://schemas.microsoft.com/office/drawing/2014/main" id="{96C88041-8B5B-7071-F01B-E3DA29E93552}"/>
              </a:ext>
            </a:extLst>
          </p:cNvPr>
          <p:cNvPicPr>
            <a:picLocks noChangeAspect="1"/>
          </p:cNvPicPr>
          <p:nvPr/>
        </p:nvPicPr>
        <p:blipFill>
          <a:blip r:embed="rId6">
            <a:extLst>
              <a:ext uri="{28A0092B-C50C-407E-A947-70E740481C1C}">
                <a14:useLocalDpi xmlns:a14="http://schemas.microsoft.com/office/drawing/2010/main" val="0"/>
              </a:ext>
            </a:extLst>
          </a:blip>
          <a:srcRect t="20705" b="26145"/>
          <a:stretch>
            <a:fillRect/>
          </a:stretch>
        </p:blipFill>
        <p:spPr>
          <a:xfrm>
            <a:off x="8534400" y="5622242"/>
            <a:ext cx="2590322" cy="983401"/>
          </a:xfrm>
          <a:prstGeom prst="rect">
            <a:avLst/>
          </a:prstGeom>
        </p:spPr>
      </p:pic>
      <p:pic>
        <p:nvPicPr>
          <p:cNvPr id="16" name="Picture 15" descr="A blue circle with white letters&#10;&#10;AI-generated content may be incorrect.">
            <a:extLst>
              <a:ext uri="{FF2B5EF4-FFF2-40B4-BE49-F238E27FC236}">
                <a16:creationId xmlns:a16="http://schemas.microsoft.com/office/drawing/2014/main" id="{B3E88680-5382-127E-FCD1-8BCB861AD6C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13072" y="3143869"/>
            <a:ext cx="2300264" cy="1643046"/>
          </a:xfrm>
          <a:prstGeom prst="rect">
            <a:avLst/>
          </a:prstGeom>
        </p:spPr>
      </p:pic>
      <p:pic>
        <p:nvPicPr>
          <p:cNvPr id="19" name="Picture 18" descr="A logo for a security company&#10;&#10;AI-generated content may be incorrect.">
            <a:extLst>
              <a:ext uri="{FF2B5EF4-FFF2-40B4-BE49-F238E27FC236}">
                <a16:creationId xmlns:a16="http://schemas.microsoft.com/office/drawing/2014/main" id="{934334AB-EDE9-2B10-035F-98090336AA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6278" y="2697793"/>
            <a:ext cx="3333750" cy="2381250"/>
          </a:xfrm>
          <a:prstGeom prst="rect">
            <a:avLst/>
          </a:prstGeom>
        </p:spPr>
      </p:pic>
      <p:pic>
        <p:nvPicPr>
          <p:cNvPr id="21" name="Picture 20" descr="A logo for a software company&#10;&#10;AI-generated content may be incorrect.">
            <a:extLst>
              <a:ext uri="{FF2B5EF4-FFF2-40B4-BE49-F238E27FC236}">
                <a16:creationId xmlns:a16="http://schemas.microsoft.com/office/drawing/2014/main" id="{B04DA69A-5383-D11B-9249-4965D887CBC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16539" y="4956554"/>
            <a:ext cx="2434281" cy="1738772"/>
          </a:xfrm>
          <a:prstGeom prst="rect">
            <a:avLst/>
          </a:prstGeom>
        </p:spPr>
      </p:pic>
      <p:pic>
        <p:nvPicPr>
          <p:cNvPr id="3" name="Picture 2" descr="A logo with a red and black triangle&#10;&#10;AI-generated content may be incorrect.">
            <a:extLst>
              <a:ext uri="{FF2B5EF4-FFF2-40B4-BE49-F238E27FC236}">
                <a16:creationId xmlns:a16="http://schemas.microsoft.com/office/drawing/2014/main" id="{4C03BA69-8A0F-E8F4-378A-0070403BDBDB}"/>
              </a:ext>
            </a:extLst>
          </p:cNvPr>
          <p:cNvPicPr>
            <a:picLocks noChangeAspect="1"/>
          </p:cNvPicPr>
          <p:nvPr/>
        </p:nvPicPr>
        <p:blipFill>
          <a:blip r:embed="rId10">
            <a:extLst>
              <a:ext uri="{28A0092B-C50C-407E-A947-70E740481C1C}">
                <a14:useLocalDpi xmlns:a14="http://schemas.microsoft.com/office/drawing/2010/main" val="0"/>
              </a:ext>
            </a:extLst>
          </a:blip>
          <a:srcRect t="31389" b="30365"/>
          <a:stretch>
            <a:fillRect/>
          </a:stretch>
        </p:blipFill>
        <p:spPr>
          <a:xfrm>
            <a:off x="189991" y="4956554"/>
            <a:ext cx="3334216" cy="910846"/>
          </a:xfrm>
          <a:prstGeom prst="rect">
            <a:avLst/>
          </a:prstGeom>
        </p:spPr>
      </p:pic>
    </p:spTree>
    <p:extLst>
      <p:ext uri="{BB962C8B-B14F-4D97-AF65-F5344CB8AC3E}">
        <p14:creationId xmlns:p14="http://schemas.microsoft.com/office/powerpoint/2010/main" val="533982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ED454D0-7107-5965-9C24-1D5C02495FE2}"/>
            </a:ext>
          </a:extLst>
        </p:cNvPr>
        <p:cNvGrpSpPr/>
        <p:nvPr/>
      </p:nvGrpSpPr>
      <p:grpSpPr>
        <a:xfrm>
          <a:off x="0" y="0"/>
          <a:ext cx="0" cy="0"/>
          <a:chOff x="0" y="0"/>
          <a:chExt cx="0" cy="0"/>
        </a:xfrm>
      </p:grpSpPr>
      <p:sp>
        <p:nvSpPr>
          <p:cNvPr id="4" name="Build with confidence by evaluating understanding and evolving your products fundamental architecture up front">
            <a:extLst>
              <a:ext uri="{FF2B5EF4-FFF2-40B4-BE49-F238E27FC236}">
                <a16:creationId xmlns:a16="http://schemas.microsoft.com/office/drawing/2014/main" id="{173DC78E-B228-A7CF-15FD-0B79BF555E98}"/>
              </a:ext>
            </a:extLst>
          </p:cNvPr>
          <p:cNvSpPr/>
          <p:nvPr/>
        </p:nvSpPr>
        <p:spPr>
          <a:xfrm>
            <a:off x="770020" y="3746500"/>
            <a:ext cx="4875129" cy="1000975"/>
          </a:xfrm>
          <a:prstGeom prst="rect">
            <a:avLst/>
          </a:prstGeom>
          <a:noFill/>
          <a:ln/>
        </p:spPr>
        <p:txBody>
          <a:bodyPr wrap="square" lIns="0" tIns="0" rIns="0" bIns="0" rtlCol="0" anchor="t"/>
          <a:lstStyle/>
          <a:p>
            <a:pPr defTabSz="609630">
              <a:lnSpc>
                <a:spcPts val="2750"/>
              </a:lnSpc>
            </a:pPr>
            <a:endParaRPr lang="en-US" sz="2000">
              <a:solidFill>
                <a:srgbClr val="BEDDFE"/>
              </a:solidFill>
              <a:latin typeface="Arial Regular"/>
            </a:endParaRPr>
          </a:p>
        </p:txBody>
      </p:sp>
      <p:sp>
        <p:nvSpPr>
          <p:cNvPr id="8" name="TextBox 7">
            <a:extLst>
              <a:ext uri="{FF2B5EF4-FFF2-40B4-BE49-F238E27FC236}">
                <a16:creationId xmlns:a16="http://schemas.microsoft.com/office/drawing/2014/main" id="{FF644320-0A4A-874F-4A3C-F86D5EA17FC7}"/>
              </a:ext>
            </a:extLst>
          </p:cNvPr>
          <p:cNvSpPr txBox="1"/>
          <p:nvPr/>
        </p:nvSpPr>
        <p:spPr>
          <a:xfrm>
            <a:off x="6546853" y="1585786"/>
            <a:ext cx="5422786"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n-US" sz="2400" dirty="0">
                <a:solidFill>
                  <a:schemeClr val="bg1"/>
                </a:solidFill>
              </a:rPr>
              <a:t>200+ employees</a:t>
            </a:r>
          </a:p>
          <a:p>
            <a:pPr marL="342900" indent="-342900">
              <a:buFont typeface="Arial" panose="020B0604020202020204" pitchFamily="34" charset="0"/>
              <a:buChar char="•"/>
            </a:pPr>
            <a:r>
              <a:rPr lang="en-US" sz="2400" dirty="0">
                <a:solidFill>
                  <a:schemeClr val="bg1"/>
                </a:solidFill>
              </a:rPr>
              <a:t>ESOP with HQ in Minneapolis</a:t>
            </a:r>
            <a:endParaRPr lang="en-US" sz="2400" dirty="0">
              <a:solidFill>
                <a:schemeClr val="bg1"/>
              </a:solidFill>
              <a:cs typeface="Arial"/>
            </a:endParaRPr>
          </a:p>
          <a:p>
            <a:pPr marL="342900" indent="-342900">
              <a:buFont typeface="Arial" panose="020B0604020202020204" pitchFamily="34" charset="0"/>
              <a:buChar char="•"/>
            </a:pPr>
            <a:r>
              <a:rPr lang="en-US" sz="2400" dirty="0">
                <a:solidFill>
                  <a:schemeClr val="bg1"/>
                </a:solidFill>
              </a:rPr>
              <a:t>35 years in business</a:t>
            </a:r>
            <a:endParaRPr lang="en-US" sz="2400" dirty="0">
              <a:solidFill>
                <a:schemeClr val="bg1"/>
              </a:solidFill>
              <a:cs typeface="Arial"/>
            </a:endParaRPr>
          </a:p>
          <a:p>
            <a:pPr marL="342900" indent="-342900">
              <a:buFont typeface="Arial" panose="020B0604020202020204" pitchFamily="34" charset="0"/>
              <a:buChar char="•"/>
            </a:pPr>
            <a:r>
              <a:rPr lang="en-US" sz="2400" dirty="0">
                <a:solidFill>
                  <a:schemeClr val="bg1"/>
                </a:solidFill>
              </a:rPr>
              <a:t>85% customer retention YOY</a:t>
            </a:r>
            <a:endParaRPr lang="en-US" sz="2400" dirty="0">
              <a:solidFill>
                <a:schemeClr val="bg1"/>
              </a:solidFill>
              <a:cs typeface="Arial"/>
            </a:endParaRPr>
          </a:p>
          <a:p>
            <a:pPr marL="342900" indent="-342900">
              <a:buFont typeface="Arial" panose="020B0604020202020204" pitchFamily="34" charset="0"/>
              <a:buChar char="•"/>
            </a:pPr>
            <a:r>
              <a:rPr lang="en-US" sz="2400" dirty="0">
                <a:solidFill>
                  <a:schemeClr val="bg1"/>
                </a:solidFill>
              </a:rPr>
              <a:t>Consultant retention &gt;90%</a:t>
            </a:r>
            <a:endParaRPr lang="en-US" sz="2400" dirty="0">
              <a:solidFill>
                <a:schemeClr val="bg1"/>
              </a:solidFill>
              <a:cs typeface="Arial"/>
            </a:endParaRPr>
          </a:p>
          <a:p>
            <a:pPr marL="342900" indent="-342900">
              <a:buFont typeface="Arial" panose="020B0604020202020204" pitchFamily="34" charset="0"/>
              <a:buChar char="•"/>
            </a:pPr>
            <a:r>
              <a:rPr lang="en-US" sz="2400" dirty="0">
                <a:solidFill>
                  <a:schemeClr val="bg1"/>
                </a:solidFill>
              </a:rPr>
              <a:t>Average tenure: 7+ years</a:t>
            </a:r>
            <a:endParaRPr lang="en-US" sz="2400" dirty="0">
              <a:solidFill>
                <a:schemeClr val="bg1"/>
              </a:solidFill>
              <a:cs typeface="Arial"/>
            </a:endParaRPr>
          </a:p>
          <a:p>
            <a:pPr marL="342900" indent="-342900">
              <a:buFont typeface="Arial" panose="020B0604020202020204" pitchFamily="34" charset="0"/>
              <a:buChar char="•"/>
            </a:pPr>
            <a:r>
              <a:rPr lang="en-US" sz="2400" dirty="0">
                <a:solidFill>
                  <a:schemeClr val="bg1"/>
                </a:solidFill>
              </a:rPr>
              <a:t>Consultants average 17+ years of experience</a:t>
            </a:r>
            <a:endParaRPr lang="en-US" sz="2400" dirty="0">
              <a:solidFill>
                <a:schemeClr val="bg1"/>
              </a:solidFill>
              <a:cs typeface="Arial"/>
            </a:endParaRPr>
          </a:p>
          <a:p>
            <a:pPr marL="342900" indent="-342900">
              <a:buFont typeface="Arial" panose="020B0604020202020204" pitchFamily="34" charset="0"/>
              <a:buChar char="•"/>
            </a:pPr>
            <a:endParaRPr lang="en-US" sz="2400" dirty="0">
              <a:solidFill>
                <a:schemeClr val="bg1"/>
              </a:solidFill>
            </a:endParaRPr>
          </a:p>
        </p:txBody>
      </p:sp>
      <p:pic>
        <p:nvPicPr>
          <p:cNvPr id="3" name="Picture 2" descr="A blue circle with white text&#10;&#10;AI-generated content may be incorrect.">
            <a:extLst>
              <a:ext uri="{FF2B5EF4-FFF2-40B4-BE49-F238E27FC236}">
                <a16:creationId xmlns:a16="http://schemas.microsoft.com/office/drawing/2014/main" id="{6A7EE689-BA43-041F-7290-9981C50C40A1}"/>
              </a:ext>
            </a:extLst>
          </p:cNvPr>
          <p:cNvPicPr>
            <a:picLocks noChangeAspect="1"/>
          </p:cNvPicPr>
          <p:nvPr/>
        </p:nvPicPr>
        <p:blipFill>
          <a:blip r:embed="rId3"/>
          <a:stretch>
            <a:fillRect/>
          </a:stretch>
        </p:blipFill>
        <p:spPr>
          <a:xfrm>
            <a:off x="942566" y="1329294"/>
            <a:ext cx="3969459" cy="1951055"/>
          </a:xfrm>
          <a:prstGeom prst="rect">
            <a:avLst/>
          </a:prstGeom>
        </p:spPr>
      </p:pic>
    </p:spTree>
    <p:extLst>
      <p:ext uri="{BB962C8B-B14F-4D97-AF65-F5344CB8AC3E}">
        <p14:creationId xmlns:p14="http://schemas.microsoft.com/office/powerpoint/2010/main" val="1674729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FC968A4-4BCF-E5F8-D3C0-65CA2E0042E0}"/>
              </a:ext>
            </a:extLst>
          </p:cNvPr>
          <p:cNvSpPr txBox="1">
            <a:spLocks/>
          </p:cNvSpPr>
          <p:nvPr/>
        </p:nvSpPr>
        <p:spPr>
          <a:xfrm>
            <a:off x="907601" y="3361255"/>
            <a:ext cx="4851255" cy="608554"/>
          </a:xfrm>
          <a:prstGeom prst="rect">
            <a:avLst/>
          </a:prstGeom>
        </p:spPr>
        <p:txBody>
          <a:bodyPr lIns="91440" tIns="45720" rIns="91440" bIns="45720" anchor="t"/>
          <a:lstStyle>
            <a:defPPr>
              <a:defRPr lang="en-US"/>
            </a:defPPr>
            <a:lvl1pPr>
              <a:lnSpc>
                <a:spcPct val="90000"/>
              </a:lnSpc>
              <a:spcBef>
                <a:spcPct val="0"/>
              </a:spcBef>
              <a:buNone/>
              <a:defRPr sz="4400" b="0" baseline="0">
                <a:solidFill>
                  <a:srgbClr val="5B646E"/>
                </a:solidFill>
                <a:latin typeface="Arial" panose="020B0604020202020204" pitchFamily="34" charset="0"/>
                <a:ea typeface="+mj-ea"/>
                <a:cs typeface="Arial" panose="020B0604020202020204" pitchFamily="34" charset="0"/>
              </a:defRPr>
            </a:lvl1pPr>
          </a:lstStyle>
          <a:p>
            <a:pPr algn="r">
              <a:lnSpc>
                <a:spcPct val="100000"/>
              </a:lnSpc>
            </a:pPr>
            <a:r>
              <a:rPr lang="en-US" sz="3600">
                <a:solidFill>
                  <a:schemeClr val="tx1"/>
                </a:solidFill>
                <a:latin typeface="Arial"/>
                <a:cs typeface="Arial"/>
              </a:rPr>
              <a:t>Ben Stori</a:t>
            </a:r>
            <a:endParaRPr lang="en-US"/>
          </a:p>
        </p:txBody>
      </p:sp>
      <p:pic>
        <p:nvPicPr>
          <p:cNvPr id="5" name="Picture 4" descr="A person smiling for a picture&#10;&#10;AI-generated content may be incorrect.">
            <a:extLst>
              <a:ext uri="{FF2B5EF4-FFF2-40B4-BE49-F238E27FC236}">
                <a16:creationId xmlns:a16="http://schemas.microsoft.com/office/drawing/2014/main" id="{F8C86861-6240-DEA8-0670-7C03D4FE5223}"/>
              </a:ext>
            </a:extLst>
          </p:cNvPr>
          <p:cNvPicPr>
            <a:picLocks noChangeAspect="1"/>
          </p:cNvPicPr>
          <p:nvPr/>
        </p:nvPicPr>
        <p:blipFill>
          <a:blip r:embed="rId4"/>
          <a:stretch>
            <a:fillRect/>
          </a:stretch>
        </p:blipFill>
        <p:spPr>
          <a:xfrm>
            <a:off x="2613829" y="464900"/>
            <a:ext cx="3153057" cy="2896355"/>
          </a:xfrm>
          <a:prstGeom prst="ellipse">
            <a:avLst/>
          </a:prstGeom>
          <a:ln>
            <a:noFill/>
          </a:ln>
          <a:effectLst>
            <a:softEdge rad="112500"/>
          </a:effectLst>
        </p:spPr>
      </p:pic>
      <p:sp>
        <p:nvSpPr>
          <p:cNvPr id="7" name="Text Placeholder 2">
            <a:extLst>
              <a:ext uri="{FF2B5EF4-FFF2-40B4-BE49-F238E27FC236}">
                <a16:creationId xmlns:a16="http://schemas.microsoft.com/office/drawing/2014/main" id="{A0B4CA48-4C2C-1EAF-C57A-B08B5984D874}"/>
              </a:ext>
            </a:extLst>
          </p:cNvPr>
          <p:cNvSpPr txBox="1">
            <a:spLocks/>
          </p:cNvSpPr>
          <p:nvPr/>
        </p:nvSpPr>
        <p:spPr>
          <a:xfrm>
            <a:off x="485963" y="3965219"/>
            <a:ext cx="5280923" cy="300523"/>
          </a:xfrm>
          <a:prstGeom prst="rect">
            <a:avLst/>
          </a:prstGeom>
        </p:spPr>
        <p:txBody>
          <a:bodyPr vert="horz" lIns="91440" tIns="45720" rIns="91440" bIns="45720" rtlCol="0" anchor="t">
            <a:no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2800" kern="1200" baseline="0">
                <a:solidFill>
                  <a:srgbClr val="8C96A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baseline="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1600"/>
              <a:t>Low Code Team Lead / Solution Architect</a:t>
            </a:r>
            <a:endParaRPr lang="en-US" sz="1600">
              <a:cs typeface="Arial"/>
            </a:endParaRPr>
          </a:p>
        </p:txBody>
      </p:sp>
      <p:sp>
        <p:nvSpPr>
          <p:cNvPr id="9" name="Content Placeholder 2">
            <a:extLst>
              <a:ext uri="{FF2B5EF4-FFF2-40B4-BE49-F238E27FC236}">
                <a16:creationId xmlns:a16="http://schemas.microsoft.com/office/drawing/2014/main" id="{7573EC03-0B7E-6396-21F8-C42AC5743F2B}"/>
              </a:ext>
            </a:extLst>
          </p:cNvPr>
          <p:cNvSpPr txBox="1">
            <a:spLocks/>
          </p:cNvSpPr>
          <p:nvPr/>
        </p:nvSpPr>
        <p:spPr>
          <a:xfrm>
            <a:off x="6433146" y="1336093"/>
            <a:ext cx="5313341" cy="4185814"/>
          </a:xfrm>
          <a:prstGeom prst="rect">
            <a:avLst/>
          </a:prstGeom>
        </p:spPr>
        <p:txBody>
          <a:bodyPr vert="horz" lIns="91440" tIns="45720" rIns="91440" bIns="45720" rtlCol="0" anchor="t">
            <a:no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5B646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5B646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5B646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5B646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5B646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2000" dirty="0">
                <a:solidFill>
                  <a:srgbClr val="D0E7FF"/>
                </a:solidFill>
                <a:ea typeface="+mn-lt"/>
                <a:cs typeface="+mn-lt"/>
              </a:rPr>
              <a:t>Low Code Team Lead at Solution Design Group (SDG) </a:t>
            </a:r>
            <a:endParaRPr lang="en-US" dirty="0">
              <a:ea typeface="+mn-lt"/>
              <a:cs typeface="+mn-lt"/>
            </a:endParaRPr>
          </a:p>
          <a:p>
            <a:pPr>
              <a:lnSpc>
                <a:spcPct val="150000"/>
              </a:lnSpc>
            </a:pPr>
            <a:r>
              <a:rPr lang="en-US" sz="2000" dirty="0">
                <a:solidFill>
                  <a:srgbClr val="D0E7FF"/>
                </a:solidFill>
                <a:ea typeface="+mn-lt"/>
                <a:cs typeface="+mn-lt"/>
              </a:rPr>
              <a:t>Power Platform Low Code Developer</a:t>
            </a:r>
          </a:p>
          <a:p>
            <a:pPr>
              <a:lnSpc>
                <a:spcPct val="150000"/>
              </a:lnSpc>
            </a:pPr>
            <a:r>
              <a:rPr lang="en-US" sz="2000" dirty="0">
                <a:solidFill>
                  <a:srgbClr val="D0E7FF"/>
                </a:solidFill>
                <a:ea typeface="+mn-lt"/>
                <a:cs typeface="+mn-lt"/>
              </a:rPr>
              <a:t>Process Automate Expert</a:t>
            </a:r>
          </a:p>
          <a:p>
            <a:pPr>
              <a:lnSpc>
                <a:spcPct val="150000"/>
              </a:lnSpc>
            </a:pPr>
            <a:r>
              <a:rPr lang="en-US" sz="2000" dirty="0">
                <a:solidFill>
                  <a:srgbClr val="D0E7FF"/>
                </a:solidFill>
                <a:ea typeface="+mn-lt"/>
                <a:cs typeface="+mn-lt"/>
              </a:rPr>
              <a:t>Advanced Business Automation </a:t>
            </a:r>
          </a:p>
          <a:p>
            <a:pPr>
              <a:lnSpc>
                <a:spcPct val="150000"/>
              </a:lnSpc>
            </a:pPr>
            <a:r>
              <a:rPr lang="en-US" sz="2000" dirty="0">
                <a:solidFill>
                  <a:srgbClr val="D0E7FF"/>
                </a:solidFill>
                <a:ea typeface="+mn-lt"/>
                <a:cs typeface="+mn-lt"/>
              </a:rPr>
              <a:t>Microsoft SharePoint Architecture </a:t>
            </a:r>
            <a:endParaRPr lang="en-US" sz="2000" dirty="0">
              <a:ea typeface="+mn-lt"/>
              <a:cs typeface="+mn-lt"/>
            </a:endParaRPr>
          </a:p>
          <a:p>
            <a:pPr>
              <a:lnSpc>
                <a:spcPct val="150000"/>
              </a:lnSpc>
            </a:pPr>
            <a:r>
              <a:rPr lang="en-US" sz="2000" dirty="0">
                <a:solidFill>
                  <a:srgbClr val="D0E7FF"/>
                </a:solidFill>
                <a:ea typeface="+mn-lt"/>
                <a:cs typeface="+mn-lt"/>
              </a:rPr>
              <a:t>Development and Digital Transformation</a:t>
            </a:r>
          </a:p>
          <a:p>
            <a:pPr>
              <a:lnSpc>
                <a:spcPct val="150000"/>
              </a:lnSpc>
            </a:pPr>
            <a:r>
              <a:rPr lang="en-US" sz="2000" dirty="0">
                <a:solidFill>
                  <a:srgbClr val="D0E7FF"/>
                </a:solidFill>
                <a:ea typeface="+mn-lt"/>
                <a:cs typeface="+mn-lt"/>
              </a:rPr>
              <a:t>M365 Modernization Expert</a:t>
            </a:r>
            <a:endParaRPr lang="en-US" sz="2000" dirty="0">
              <a:solidFill>
                <a:srgbClr val="D0E7FF"/>
              </a:solidFill>
              <a:cs typeface="Arial"/>
            </a:endParaRPr>
          </a:p>
        </p:txBody>
      </p:sp>
    </p:spTree>
    <p:extLst>
      <p:ext uri="{BB962C8B-B14F-4D97-AF65-F5344CB8AC3E}">
        <p14:creationId xmlns:p14="http://schemas.microsoft.com/office/powerpoint/2010/main" val="2835502204"/>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E125FD-CFE4-C946-3399-E263C264E4D4}"/>
              </a:ext>
            </a:extLst>
          </p:cNvPr>
          <p:cNvSpPr txBox="1"/>
          <p:nvPr/>
        </p:nvSpPr>
        <p:spPr>
          <a:xfrm>
            <a:off x="6411555" y="1045115"/>
            <a:ext cx="5738964" cy="5575309"/>
          </a:xfrm>
          <a:prstGeom prst="rect">
            <a:avLst/>
          </a:prstGeom>
          <a:noFill/>
        </p:spPr>
        <p:txBody>
          <a:bodyPr wrap="square" lIns="91440" tIns="45720" rIns="91440" bIns="45720" anchor="t">
            <a:spAutoFit/>
          </a:bodyPr>
          <a:lstStyle/>
          <a:p>
            <a:pPr marL="285750" indent="-285750">
              <a:lnSpc>
                <a:spcPct val="150000"/>
              </a:lnSpc>
              <a:buFont typeface="Arial,Sans-Serif" panose="020B0604020202020204" pitchFamily="34" charset="0"/>
              <a:buChar char="•"/>
            </a:pPr>
            <a:r>
              <a:rPr lang="en-US" sz="2000" dirty="0"/>
              <a:t>Custom Software Development</a:t>
            </a:r>
          </a:p>
          <a:p>
            <a:pPr marL="742950" lvl="1" indent="-285750">
              <a:lnSpc>
                <a:spcPct val="150000"/>
              </a:lnSpc>
              <a:buFont typeface="Courier New" panose="020B0604020202020204" pitchFamily="34" charset="0"/>
              <a:buChar char="o"/>
            </a:pPr>
            <a:r>
              <a:rPr lang="en-US" sz="2000" dirty="0"/>
              <a:t>Cloud Solutions</a:t>
            </a:r>
            <a:endParaRPr lang="en-US" sz="2000" dirty="0">
              <a:cs typeface="Arial"/>
            </a:endParaRPr>
          </a:p>
          <a:p>
            <a:pPr marL="742950" lvl="1" indent="-285750">
              <a:lnSpc>
                <a:spcPct val="150000"/>
              </a:lnSpc>
              <a:buFont typeface="Courier New" panose="020B0604020202020204" pitchFamily="34" charset="0"/>
              <a:buChar char="o"/>
            </a:pPr>
            <a:r>
              <a:rPr lang="en-US" sz="2000" dirty="0"/>
              <a:t>Artificial Intelligence + Machine Learning</a:t>
            </a:r>
            <a:endParaRPr lang="en-US" sz="2000" dirty="0">
              <a:cs typeface="Arial" panose="020B0604020202020204"/>
            </a:endParaRPr>
          </a:p>
          <a:p>
            <a:pPr marL="742950" lvl="1" indent="-285750">
              <a:lnSpc>
                <a:spcPct val="150000"/>
              </a:lnSpc>
              <a:buFont typeface="Courier New" panose="020B0604020202020204" pitchFamily="34" charset="0"/>
              <a:buChar char="o"/>
            </a:pPr>
            <a:r>
              <a:rPr lang="en-US" sz="2000" dirty="0"/>
              <a:t>Low-Code Solutions</a:t>
            </a:r>
            <a:endParaRPr lang="en-US" dirty="0">
              <a:cs typeface="Arial" panose="020B0604020202020204"/>
            </a:endParaRPr>
          </a:p>
          <a:p>
            <a:pPr marL="742950" lvl="1" indent="-285750">
              <a:lnSpc>
                <a:spcPct val="150000"/>
              </a:lnSpc>
              <a:buFont typeface="Courier New" panose="020B0604020202020204" pitchFamily="34" charset="0"/>
              <a:buChar char="o"/>
            </a:pPr>
            <a:r>
              <a:rPr lang="en-US" sz="2000" dirty="0">
                <a:cs typeface="Arial"/>
              </a:rPr>
              <a:t>Data Engineering</a:t>
            </a:r>
          </a:p>
          <a:p>
            <a:pPr marL="285750" indent="-285750">
              <a:lnSpc>
                <a:spcPct val="150000"/>
              </a:lnSpc>
              <a:buFont typeface="Arial,Sans-Serif" panose="020B0604020202020204" pitchFamily="34" charset="0"/>
              <a:buChar char="•"/>
            </a:pPr>
            <a:r>
              <a:rPr lang="en-US" sz="2000" dirty="0"/>
              <a:t>Project Planning + Execution</a:t>
            </a:r>
            <a:endParaRPr lang="en-US" sz="2000" dirty="0">
              <a:cs typeface="Arial"/>
            </a:endParaRPr>
          </a:p>
          <a:p>
            <a:pPr marL="285750" indent="-285750">
              <a:lnSpc>
                <a:spcPct val="150000"/>
              </a:lnSpc>
              <a:buFont typeface="Arial,Sans-Serif" panose="020B0604020202020204" pitchFamily="34" charset="0"/>
              <a:buChar char="•"/>
            </a:pPr>
            <a:r>
              <a:rPr lang="en-US" sz="2000" dirty="0"/>
              <a:t>Experience Strategy + Design</a:t>
            </a:r>
            <a:endParaRPr lang="en-US" sz="2000" dirty="0">
              <a:cs typeface="Arial"/>
            </a:endParaRPr>
          </a:p>
          <a:p>
            <a:pPr marL="285750" indent="-285750">
              <a:lnSpc>
                <a:spcPct val="150000"/>
              </a:lnSpc>
              <a:buFont typeface="Arial,Sans-Serif" panose="020B0604020202020204" pitchFamily="34" charset="0"/>
              <a:buChar char="•"/>
            </a:pPr>
            <a:r>
              <a:rPr lang="en-US" sz="2000" dirty="0"/>
              <a:t>Quality Assurance</a:t>
            </a:r>
            <a:endParaRPr lang="en-US" sz="2000" dirty="0">
              <a:cs typeface="Arial"/>
            </a:endParaRPr>
          </a:p>
          <a:p>
            <a:pPr marL="285750" indent="-285750">
              <a:lnSpc>
                <a:spcPct val="150000"/>
              </a:lnSpc>
              <a:buFont typeface="Arial,Sans-Serif" panose="020B0604020202020204" pitchFamily="34" charset="0"/>
              <a:buChar char="•"/>
            </a:pPr>
            <a:r>
              <a:rPr lang="en-US" sz="2000" dirty="0"/>
              <a:t>DevOps</a:t>
            </a:r>
            <a:endParaRPr lang="en-US" sz="2000" dirty="0">
              <a:cs typeface="Arial"/>
            </a:endParaRPr>
          </a:p>
          <a:p>
            <a:pPr marL="285750" indent="-285750">
              <a:lnSpc>
                <a:spcPct val="150000"/>
              </a:lnSpc>
              <a:buFont typeface="Arial,Sans-Serif" panose="020B0604020202020204" pitchFamily="34" charset="0"/>
              <a:buChar char="•"/>
            </a:pPr>
            <a:r>
              <a:rPr lang="en-US" sz="2000" dirty="0">
                <a:cs typeface="Arial"/>
              </a:rPr>
              <a:t>Product Strategy + Coaching</a:t>
            </a:r>
            <a:endParaRPr lang="en-US" dirty="0"/>
          </a:p>
          <a:p>
            <a:pPr marL="285750" indent="-285750">
              <a:lnSpc>
                <a:spcPct val="150000"/>
              </a:lnSpc>
              <a:buFont typeface="Arial" panose="020B0604020202020204" pitchFamily="34" charset="0"/>
              <a:buChar char="•"/>
            </a:pPr>
            <a:r>
              <a:rPr lang="en-US" sz="2000" b="0" dirty="0">
                <a:latin typeface="+mn-lt"/>
              </a:rPr>
              <a:t>Strategic Partnerships</a:t>
            </a:r>
            <a:r>
              <a:rPr lang="en-US" sz="2000" dirty="0"/>
              <a:t> with Microsoft, AWS, Nintex, </a:t>
            </a:r>
            <a:r>
              <a:rPr lang="en-US" sz="2000" dirty="0" err="1"/>
              <a:t>Redhat</a:t>
            </a:r>
            <a:endParaRPr lang="en-US" sz="2000" b="0" dirty="0">
              <a:latin typeface="+mn-lt"/>
              <a:cs typeface="Arial"/>
            </a:endParaRPr>
          </a:p>
        </p:txBody>
      </p:sp>
      <p:sp>
        <p:nvSpPr>
          <p:cNvPr id="4" name="Title 1">
            <a:extLst>
              <a:ext uri="{FF2B5EF4-FFF2-40B4-BE49-F238E27FC236}">
                <a16:creationId xmlns:a16="http://schemas.microsoft.com/office/drawing/2014/main" id="{CB07844B-C622-3D2E-690F-278BD2DFCCE7}"/>
              </a:ext>
            </a:extLst>
          </p:cNvPr>
          <p:cNvSpPr txBox="1">
            <a:spLocks/>
          </p:cNvSpPr>
          <p:nvPr/>
        </p:nvSpPr>
        <p:spPr>
          <a:xfrm>
            <a:off x="739962" y="566649"/>
            <a:ext cx="4326784" cy="637417"/>
          </a:xfrm>
          <a:prstGeom prst="rect">
            <a:avLst/>
          </a:prstGeom>
        </p:spPr>
        <p:txBody>
          <a:bodyPr lIns="91440" tIns="45720" rIns="91440" bIns="45720" anchor="t"/>
          <a:lstStyle>
            <a:defPPr>
              <a:defRPr lang="en-US"/>
            </a:defPPr>
            <a:lvl1pPr>
              <a:lnSpc>
                <a:spcPct val="90000"/>
              </a:lnSpc>
              <a:spcBef>
                <a:spcPct val="0"/>
              </a:spcBef>
              <a:buNone/>
              <a:defRPr sz="4400" b="0" baseline="0">
                <a:solidFill>
                  <a:srgbClr val="5B646E"/>
                </a:solidFill>
                <a:latin typeface="Arial" panose="020B0604020202020204" pitchFamily="34" charset="0"/>
                <a:ea typeface="+mj-ea"/>
                <a:cs typeface="Arial" panose="020B0604020202020204" pitchFamily="34" charset="0"/>
              </a:defRPr>
            </a:lvl1pPr>
          </a:lstStyle>
          <a:p>
            <a:r>
              <a:rPr lang="en-US" sz="3600">
                <a:latin typeface="Arial"/>
                <a:cs typeface="Arial"/>
              </a:rPr>
              <a:t>What we do</a:t>
            </a:r>
            <a:endParaRPr lang="en-US"/>
          </a:p>
        </p:txBody>
      </p:sp>
      <p:sp>
        <p:nvSpPr>
          <p:cNvPr id="2" name="TextBox 1">
            <a:extLst>
              <a:ext uri="{FF2B5EF4-FFF2-40B4-BE49-F238E27FC236}">
                <a16:creationId xmlns:a16="http://schemas.microsoft.com/office/drawing/2014/main" id="{9464DCDA-9F47-4830-31E3-176AF5AE6AD6}"/>
              </a:ext>
            </a:extLst>
          </p:cNvPr>
          <p:cNvSpPr txBox="1"/>
          <p:nvPr/>
        </p:nvSpPr>
        <p:spPr>
          <a:xfrm>
            <a:off x="739962" y="1415871"/>
            <a:ext cx="4988292" cy="1200329"/>
          </a:xfrm>
          <a:prstGeom prst="rect">
            <a:avLst/>
          </a:prstGeom>
          <a:noFill/>
        </p:spPr>
        <p:txBody>
          <a:bodyPr wrap="square" rtlCol="0">
            <a:spAutoFit/>
          </a:bodyPr>
          <a:lstStyle/>
          <a:p>
            <a:r>
              <a:rPr lang="en-US" sz="2400" dirty="0">
                <a:solidFill>
                  <a:schemeClr val="tx2"/>
                </a:solidFill>
              </a:rPr>
              <a:t>We produce business and customer focused digital products that drive enduring value.</a:t>
            </a:r>
            <a:r>
              <a:rPr lang="en-US" sz="2400" dirty="0">
                <a:solidFill>
                  <a:schemeClr val="tx2"/>
                </a:solidFill>
                <a:cs typeface="Arial"/>
              </a:rPr>
              <a:t>​</a:t>
            </a:r>
            <a:endParaRPr lang="en-US" sz="2400" dirty="0"/>
          </a:p>
        </p:txBody>
      </p:sp>
      <p:pic>
        <p:nvPicPr>
          <p:cNvPr id="5" name="Picture 4" descr="A blue circle with white text&#10;&#10;AI-generated content may be incorrect.">
            <a:extLst>
              <a:ext uri="{FF2B5EF4-FFF2-40B4-BE49-F238E27FC236}">
                <a16:creationId xmlns:a16="http://schemas.microsoft.com/office/drawing/2014/main" id="{4F001A2E-8273-B6C4-1921-07692BCA6228}"/>
              </a:ext>
            </a:extLst>
          </p:cNvPr>
          <p:cNvPicPr>
            <a:picLocks noChangeAspect="1"/>
          </p:cNvPicPr>
          <p:nvPr/>
        </p:nvPicPr>
        <p:blipFill>
          <a:blip r:embed="rId3"/>
          <a:stretch>
            <a:fillRect/>
          </a:stretch>
        </p:blipFill>
        <p:spPr>
          <a:xfrm>
            <a:off x="1890384" y="3041472"/>
            <a:ext cx="2442093" cy="1200329"/>
          </a:xfrm>
          <a:prstGeom prst="rect">
            <a:avLst/>
          </a:prstGeom>
        </p:spPr>
      </p:pic>
    </p:spTree>
    <p:extLst>
      <p:ext uri="{BB962C8B-B14F-4D97-AF65-F5344CB8AC3E}">
        <p14:creationId xmlns:p14="http://schemas.microsoft.com/office/powerpoint/2010/main" val="11607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30DCDE-12F7-40C3-2205-2FD248FA5CFC}"/>
              </a:ext>
            </a:extLst>
          </p:cNvPr>
          <p:cNvSpPr txBox="1"/>
          <p:nvPr/>
        </p:nvSpPr>
        <p:spPr>
          <a:xfrm>
            <a:off x="6747246" y="1600157"/>
            <a:ext cx="4762031" cy="33478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400" dirty="0">
                <a:cs typeface="Arial"/>
              </a:rPr>
              <a:t>Why use Copilot</a:t>
            </a:r>
          </a:p>
          <a:p>
            <a:pPr>
              <a:lnSpc>
                <a:spcPct val="150000"/>
              </a:lnSpc>
            </a:pPr>
            <a:r>
              <a:rPr lang="en-US" sz="2400" dirty="0">
                <a:cs typeface="Arial"/>
              </a:rPr>
              <a:t>Whis is Copilot for M365</a:t>
            </a:r>
          </a:p>
          <a:p>
            <a:pPr>
              <a:lnSpc>
                <a:spcPct val="150000"/>
              </a:lnSpc>
            </a:pPr>
            <a:r>
              <a:rPr lang="en-US" sz="2400" dirty="0">
                <a:cs typeface="Arial"/>
              </a:rPr>
              <a:t>Technical Architecture</a:t>
            </a:r>
          </a:p>
          <a:p>
            <a:pPr>
              <a:lnSpc>
                <a:spcPct val="150000"/>
              </a:lnSpc>
            </a:pPr>
            <a:r>
              <a:rPr lang="en-US" sz="2400" dirty="0">
                <a:cs typeface="Arial"/>
              </a:rPr>
              <a:t>Versions and Licensing Costs</a:t>
            </a:r>
          </a:p>
          <a:p>
            <a:pPr>
              <a:lnSpc>
                <a:spcPct val="150000"/>
              </a:lnSpc>
            </a:pPr>
            <a:r>
              <a:rPr lang="en-US" sz="2400" dirty="0">
                <a:cs typeface="Arial"/>
              </a:rPr>
              <a:t>Microsoft Office Examples</a:t>
            </a:r>
          </a:p>
          <a:p>
            <a:pPr>
              <a:lnSpc>
                <a:spcPct val="150000"/>
              </a:lnSpc>
            </a:pPr>
            <a:r>
              <a:rPr lang="en-US" sz="2400" dirty="0">
                <a:cs typeface="Arial"/>
              </a:rPr>
              <a:t>Copilot in Action</a:t>
            </a:r>
          </a:p>
        </p:txBody>
      </p:sp>
      <p:sp>
        <p:nvSpPr>
          <p:cNvPr id="5" name="Title 1">
            <a:extLst>
              <a:ext uri="{FF2B5EF4-FFF2-40B4-BE49-F238E27FC236}">
                <a16:creationId xmlns:a16="http://schemas.microsoft.com/office/drawing/2014/main" id="{B394E796-D08C-0799-BC9F-21414F81ED22}"/>
              </a:ext>
            </a:extLst>
          </p:cNvPr>
          <p:cNvSpPr txBox="1">
            <a:spLocks/>
          </p:cNvSpPr>
          <p:nvPr/>
        </p:nvSpPr>
        <p:spPr>
          <a:xfrm>
            <a:off x="870302" y="3126793"/>
            <a:ext cx="4851255" cy="608554"/>
          </a:xfrm>
          <a:prstGeom prst="rect">
            <a:avLst/>
          </a:prstGeom>
        </p:spPr>
        <p:txBody>
          <a:bodyPr lIns="91440" tIns="45720" rIns="91440" bIns="45720" anchor="t"/>
          <a:lstStyle>
            <a:defPPr>
              <a:defRPr lang="en-US"/>
            </a:defPPr>
            <a:lvl1pPr>
              <a:lnSpc>
                <a:spcPct val="90000"/>
              </a:lnSpc>
              <a:spcBef>
                <a:spcPct val="0"/>
              </a:spcBef>
              <a:buNone/>
              <a:defRPr sz="4400" b="0" baseline="0">
                <a:solidFill>
                  <a:srgbClr val="5B646E"/>
                </a:solidFill>
                <a:latin typeface="Arial" panose="020B0604020202020204" pitchFamily="34" charset="0"/>
                <a:ea typeface="+mj-ea"/>
                <a:cs typeface="Arial" panose="020B0604020202020204" pitchFamily="34" charset="0"/>
              </a:defRPr>
            </a:lvl1pPr>
          </a:lstStyle>
          <a:p>
            <a:pPr algn="r">
              <a:lnSpc>
                <a:spcPct val="100000"/>
              </a:lnSpc>
            </a:pPr>
            <a:r>
              <a:rPr lang="en-US" sz="3600" b="1">
                <a:solidFill>
                  <a:schemeClr val="tx1"/>
                </a:solidFill>
                <a:latin typeface="Arial"/>
                <a:cs typeface="Arial"/>
              </a:rPr>
              <a:t>Overview</a:t>
            </a:r>
            <a:endParaRPr lang="en-US" b="1">
              <a:solidFill>
                <a:schemeClr val="tx1"/>
              </a:solidFill>
            </a:endParaRPr>
          </a:p>
        </p:txBody>
      </p:sp>
      <p:cxnSp>
        <p:nvCxnSpPr>
          <p:cNvPr id="2" name="Straight Arrow Connector 1">
            <a:extLst>
              <a:ext uri="{FF2B5EF4-FFF2-40B4-BE49-F238E27FC236}">
                <a16:creationId xmlns:a16="http://schemas.microsoft.com/office/drawing/2014/main" id="{C8F09EA2-899D-E268-D85D-2B793A2015C2}"/>
              </a:ext>
            </a:extLst>
          </p:cNvPr>
          <p:cNvCxnSpPr/>
          <p:nvPr/>
        </p:nvCxnSpPr>
        <p:spPr>
          <a:xfrm>
            <a:off x="6268935" y="821446"/>
            <a:ext cx="11545" cy="5188085"/>
          </a:xfrm>
          <a:prstGeom prst="straightConnector1">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0343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7DAD14E-045B-C36B-BA0A-DBD16EB12DAB}"/>
              </a:ext>
            </a:extLst>
          </p:cNvPr>
          <p:cNvSpPr txBox="1">
            <a:spLocks/>
          </p:cNvSpPr>
          <p:nvPr/>
        </p:nvSpPr>
        <p:spPr>
          <a:xfrm>
            <a:off x="839449" y="2551551"/>
            <a:ext cx="10321249" cy="535698"/>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800" kern="1200" baseline="0">
                <a:solidFill>
                  <a:schemeClr val="bg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baseline="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600" b="1" dirty="0">
                <a:solidFill>
                  <a:schemeClr val="bg1"/>
                </a:solidFill>
                <a:ea typeface="+mn-lt"/>
                <a:cs typeface="+mn-lt"/>
              </a:rPr>
              <a:t>Personal Productivity! </a:t>
            </a:r>
            <a:endParaRPr lang="en-US" sz="3600" b="1" dirty="0">
              <a:solidFill>
                <a:schemeClr val="bg1"/>
              </a:solidFill>
              <a:cs typeface="Arial"/>
            </a:endParaRPr>
          </a:p>
        </p:txBody>
      </p:sp>
    </p:spTree>
    <p:extLst>
      <p:ext uri="{BB962C8B-B14F-4D97-AF65-F5344CB8AC3E}">
        <p14:creationId xmlns:p14="http://schemas.microsoft.com/office/powerpoint/2010/main" val="3894586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8FA07-7702-9D8C-5ADC-576BD7A271B2}"/>
              </a:ext>
            </a:extLst>
          </p:cNvPr>
          <p:cNvSpPr txBox="1">
            <a:spLocks/>
          </p:cNvSpPr>
          <p:nvPr/>
        </p:nvSpPr>
        <p:spPr>
          <a:xfrm>
            <a:off x="688785" y="350520"/>
            <a:ext cx="10515600" cy="728980"/>
          </a:xfrm>
          <a:prstGeom prst="rect">
            <a:avLst/>
          </a:prstGeom>
        </p:spPr>
        <p:txBody>
          <a:bodyPr/>
          <a:lstStyle>
            <a:lvl1pPr algn="l" defTabSz="914400" rtl="0" eaLnBrk="1" latinLnBrk="0" hangingPunct="1">
              <a:lnSpc>
                <a:spcPct val="90000"/>
              </a:lnSpc>
              <a:spcBef>
                <a:spcPct val="0"/>
              </a:spcBef>
              <a:buNone/>
              <a:defRPr sz="4400" kern="1200" baseline="0">
                <a:solidFill>
                  <a:srgbClr val="5B646E"/>
                </a:solidFill>
                <a:latin typeface="Arial" panose="020B0604020202020204" pitchFamily="34" charset="0"/>
                <a:ea typeface="+mj-ea"/>
                <a:cs typeface="Arial" panose="020B0604020202020204" pitchFamily="34" charset="0"/>
              </a:defRPr>
            </a:lvl1pPr>
          </a:lstStyle>
          <a:p>
            <a:r>
              <a:rPr lang="en-US" sz="4000" i="1" dirty="0">
                <a:solidFill>
                  <a:schemeClr val="accent1"/>
                </a:solidFill>
                <a:latin typeface="+mj-lt"/>
              </a:rPr>
              <a:t>Before Copilot for M365</a:t>
            </a:r>
            <a:endParaRPr lang="en-US" sz="4000" dirty="0">
              <a:solidFill>
                <a:schemeClr val="accent1"/>
              </a:solidFill>
              <a:latin typeface="+mj-lt"/>
            </a:endParaRPr>
          </a:p>
        </p:txBody>
      </p:sp>
      <p:sp>
        <p:nvSpPr>
          <p:cNvPr id="3" name="Text Placeholder 2">
            <a:extLst>
              <a:ext uri="{FF2B5EF4-FFF2-40B4-BE49-F238E27FC236}">
                <a16:creationId xmlns:a16="http://schemas.microsoft.com/office/drawing/2014/main" id="{D885452A-B65B-7E77-323B-90D864342351}"/>
              </a:ext>
            </a:extLst>
          </p:cNvPr>
          <p:cNvSpPr txBox="1">
            <a:spLocks/>
          </p:cNvSpPr>
          <p:nvPr/>
        </p:nvSpPr>
        <p:spPr>
          <a:xfrm>
            <a:off x="1141412" y="1367658"/>
            <a:ext cx="10663491" cy="21646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5B646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5B646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5B646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5B646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5B646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chemeClr val="tx1"/>
                </a:solidFill>
              </a:rPr>
              <a:t>Copy Email into ChatGPT</a:t>
            </a:r>
          </a:p>
          <a:p>
            <a:pPr marL="0" indent="0">
              <a:buNone/>
            </a:pPr>
            <a:r>
              <a:rPr lang="en-US" sz="2400" dirty="0">
                <a:solidFill>
                  <a:schemeClr val="tx1"/>
                </a:solidFill>
              </a:rPr>
              <a:t>Ask ChatGPT for a response to the Email</a:t>
            </a:r>
          </a:p>
          <a:p>
            <a:pPr marL="0" indent="0">
              <a:buNone/>
            </a:pPr>
            <a:r>
              <a:rPr lang="en-US" sz="2400" dirty="0">
                <a:solidFill>
                  <a:schemeClr val="tx1"/>
                </a:solidFill>
              </a:rPr>
              <a:t>Provide ChatGPT with some Context</a:t>
            </a:r>
          </a:p>
          <a:p>
            <a:pPr marL="0" indent="0">
              <a:buNone/>
            </a:pPr>
            <a:r>
              <a:rPr lang="en-US" sz="2400" dirty="0">
                <a:solidFill>
                  <a:schemeClr val="tx1"/>
                </a:solidFill>
              </a:rPr>
              <a:t>Integrate with ChatGPT</a:t>
            </a:r>
          </a:p>
          <a:p>
            <a:pPr marL="0" indent="0">
              <a:buNone/>
            </a:pPr>
            <a:r>
              <a:rPr lang="en-US" sz="2400" dirty="0">
                <a:solidFill>
                  <a:schemeClr val="tx1"/>
                </a:solidFill>
              </a:rPr>
              <a:t>Copy/Paste Back into Outlook</a:t>
            </a:r>
          </a:p>
          <a:p>
            <a:endParaRPr lang="en-US" dirty="0"/>
          </a:p>
        </p:txBody>
      </p:sp>
      <p:pic>
        <p:nvPicPr>
          <p:cNvPr id="4" name="Picture 3" descr="A screenshot of a computer&#10;&#10;AI-generated content may be incorrect.">
            <a:extLst>
              <a:ext uri="{FF2B5EF4-FFF2-40B4-BE49-F238E27FC236}">
                <a16:creationId xmlns:a16="http://schemas.microsoft.com/office/drawing/2014/main" id="{65FF542A-5681-E74F-28B2-78A267440643}"/>
              </a:ext>
            </a:extLst>
          </p:cNvPr>
          <p:cNvPicPr>
            <a:picLocks noChangeAspect="1"/>
          </p:cNvPicPr>
          <p:nvPr/>
        </p:nvPicPr>
        <p:blipFill>
          <a:blip r:embed="rId2">
            <a:extLst>
              <a:ext uri="{28A0092B-C50C-407E-A947-70E740481C1C}">
                <a14:useLocalDpi xmlns:a14="http://schemas.microsoft.com/office/drawing/2010/main" val="0"/>
              </a:ext>
            </a:extLst>
          </a:blip>
          <a:srcRect l="63297" t="25000" r="13762" b="43449"/>
          <a:stretch>
            <a:fillRect/>
          </a:stretch>
        </p:blipFill>
        <p:spPr>
          <a:xfrm>
            <a:off x="7105903" y="3011639"/>
            <a:ext cx="4699000" cy="3689819"/>
          </a:xfrm>
          <a:prstGeom prst="rect">
            <a:avLst/>
          </a:prstGeom>
          <a:ln>
            <a:noFill/>
          </a:ln>
          <a:effectLst>
            <a:softEdge rad="112500"/>
          </a:effectLst>
        </p:spPr>
      </p:pic>
    </p:spTree>
    <p:extLst>
      <p:ext uri="{BB962C8B-B14F-4D97-AF65-F5344CB8AC3E}">
        <p14:creationId xmlns:p14="http://schemas.microsoft.com/office/powerpoint/2010/main" val="3448894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A39E5-0B3A-BFA8-F9EB-D6ED60F64C31}"/>
              </a:ext>
            </a:extLst>
          </p:cNvPr>
          <p:cNvSpPr txBox="1">
            <a:spLocks/>
          </p:cNvSpPr>
          <p:nvPr/>
        </p:nvSpPr>
        <p:spPr>
          <a:xfrm>
            <a:off x="688785" y="350520"/>
            <a:ext cx="10515600" cy="728980"/>
          </a:xfrm>
          <a:prstGeom prst="rect">
            <a:avLst/>
          </a:prstGeom>
        </p:spPr>
        <p:txBody>
          <a:bodyPr/>
          <a:lstStyle>
            <a:lvl1pPr algn="l" defTabSz="914400" rtl="0" eaLnBrk="1" latinLnBrk="0" hangingPunct="1">
              <a:lnSpc>
                <a:spcPct val="90000"/>
              </a:lnSpc>
              <a:spcBef>
                <a:spcPct val="0"/>
              </a:spcBef>
              <a:buNone/>
              <a:defRPr sz="4400" kern="1200" baseline="0">
                <a:solidFill>
                  <a:srgbClr val="5B646E"/>
                </a:solidFill>
                <a:latin typeface="Arial" panose="020B0604020202020204" pitchFamily="34" charset="0"/>
                <a:ea typeface="+mj-ea"/>
                <a:cs typeface="Arial" panose="020B0604020202020204" pitchFamily="34" charset="0"/>
              </a:defRPr>
            </a:lvl1pPr>
          </a:lstStyle>
          <a:p>
            <a:r>
              <a:rPr lang="en-US" sz="4000" i="1" dirty="0">
                <a:solidFill>
                  <a:schemeClr val="accent1"/>
                </a:solidFill>
                <a:latin typeface="+mj-lt"/>
              </a:rPr>
              <a:t>Utilizing Copilot for M365</a:t>
            </a:r>
            <a:endParaRPr lang="en-US" sz="4000" dirty="0">
              <a:solidFill>
                <a:schemeClr val="accent1"/>
              </a:solidFill>
              <a:latin typeface="+mj-lt"/>
            </a:endParaRPr>
          </a:p>
        </p:txBody>
      </p:sp>
      <p:sp>
        <p:nvSpPr>
          <p:cNvPr id="4" name="TextBox 3">
            <a:extLst>
              <a:ext uri="{FF2B5EF4-FFF2-40B4-BE49-F238E27FC236}">
                <a16:creationId xmlns:a16="http://schemas.microsoft.com/office/drawing/2014/main" id="{9E49BA7F-5F8F-02B0-1351-9A2A73D8DA3F}"/>
              </a:ext>
            </a:extLst>
          </p:cNvPr>
          <p:cNvSpPr txBox="1"/>
          <p:nvPr/>
        </p:nvSpPr>
        <p:spPr>
          <a:xfrm>
            <a:off x="1933385" y="1669504"/>
            <a:ext cx="9182100" cy="369332"/>
          </a:xfrm>
          <a:prstGeom prst="rect">
            <a:avLst/>
          </a:prstGeom>
          <a:noFill/>
        </p:spPr>
        <p:txBody>
          <a:bodyPr wrap="square">
            <a:spAutoFit/>
          </a:bodyPr>
          <a:lstStyle/>
          <a:p>
            <a:r>
              <a:rPr lang="en-US" dirty="0"/>
              <a:t>In Outlook we can draft a reply message and Provide details &amp; additional instructions</a:t>
            </a:r>
          </a:p>
        </p:txBody>
      </p:sp>
      <p:pic>
        <p:nvPicPr>
          <p:cNvPr id="5" name="Picture 4">
            <a:extLst>
              <a:ext uri="{FF2B5EF4-FFF2-40B4-BE49-F238E27FC236}">
                <a16:creationId xmlns:a16="http://schemas.microsoft.com/office/drawing/2014/main" id="{3C79E4DF-59CF-7D89-8239-395231C750F1}"/>
              </a:ext>
            </a:extLst>
          </p:cNvPr>
          <p:cNvPicPr>
            <a:picLocks noChangeAspect="1"/>
          </p:cNvPicPr>
          <p:nvPr/>
        </p:nvPicPr>
        <p:blipFill>
          <a:blip r:embed="rId3"/>
          <a:stretch>
            <a:fillRect/>
          </a:stretch>
        </p:blipFill>
        <p:spPr>
          <a:xfrm>
            <a:off x="1161033" y="2628841"/>
            <a:ext cx="10364683" cy="2644873"/>
          </a:xfrm>
          <a:prstGeom prst="rect">
            <a:avLst/>
          </a:prstGeom>
          <a:ln>
            <a:noFill/>
          </a:ln>
          <a:effectLst>
            <a:softEdge rad="112500"/>
          </a:effectLst>
        </p:spPr>
      </p:pic>
    </p:spTree>
    <p:extLst>
      <p:ext uri="{BB962C8B-B14F-4D97-AF65-F5344CB8AC3E}">
        <p14:creationId xmlns:p14="http://schemas.microsoft.com/office/powerpoint/2010/main" val="2160473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646BB-EAAC-C896-1635-07E8DE8DC9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B1933E-61BE-D69C-C6B2-38046537E132}"/>
              </a:ext>
            </a:extLst>
          </p:cNvPr>
          <p:cNvSpPr txBox="1">
            <a:spLocks/>
          </p:cNvSpPr>
          <p:nvPr/>
        </p:nvSpPr>
        <p:spPr>
          <a:xfrm>
            <a:off x="688785" y="350520"/>
            <a:ext cx="10515600" cy="728980"/>
          </a:xfrm>
          <a:prstGeom prst="rect">
            <a:avLst/>
          </a:prstGeom>
        </p:spPr>
        <p:txBody>
          <a:bodyPr/>
          <a:lstStyle>
            <a:lvl1pPr algn="l" defTabSz="914400" rtl="0" eaLnBrk="1" latinLnBrk="0" hangingPunct="1">
              <a:lnSpc>
                <a:spcPct val="90000"/>
              </a:lnSpc>
              <a:spcBef>
                <a:spcPct val="0"/>
              </a:spcBef>
              <a:buNone/>
              <a:defRPr sz="4400" kern="1200" baseline="0">
                <a:solidFill>
                  <a:srgbClr val="5B646E"/>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1" u="none" strike="noStrike" kern="1200" cap="none" spc="0" normalizeH="0" baseline="0" noProof="0" dirty="0">
                <a:ln>
                  <a:noFill/>
                </a:ln>
                <a:solidFill>
                  <a:srgbClr val="004893"/>
                </a:solidFill>
                <a:effectLst/>
                <a:uLnTx/>
                <a:uFillTx/>
                <a:latin typeface="Arial" panose="020B0604020202020204"/>
                <a:ea typeface="+mj-ea"/>
                <a:cs typeface="Arial" panose="020B0604020202020204" pitchFamily="34" charset="0"/>
              </a:rPr>
              <a:t>Utilizing Copilot for M365</a:t>
            </a:r>
            <a:endParaRPr kumimoji="0" lang="en-US" sz="4000" b="0" i="0" u="none" strike="noStrike" kern="1200" cap="none" spc="0" normalizeH="0" baseline="0" noProof="0" dirty="0">
              <a:ln>
                <a:noFill/>
              </a:ln>
              <a:solidFill>
                <a:srgbClr val="004893"/>
              </a:solidFill>
              <a:effectLst/>
              <a:uLnTx/>
              <a:uFillTx/>
              <a:latin typeface="Arial" panose="020B0604020202020204"/>
              <a:ea typeface="+mj-ea"/>
              <a:cs typeface="Arial" panose="020B0604020202020204" pitchFamily="34" charset="0"/>
            </a:endParaRPr>
          </a:p>
        </p:txBody>
      </p:sp>
      <p:sp>
        <p:nvSpPr>
          <p:cNvPr id="4" name="TextBox 3">
            <a:extLst>
              <a:ext uri="{FF2B5EF4-FFF2-40B4-BE49-F238E27FC236}">
                <a16:creationId xmlns:a16="http://schemas.microsoft.com/office/drawing/2014/main" id="{9AAFAE16-4EDD-3822-FFC9-4724126700E0}"/>
              </a:ext>
            </a:extLst>
          </p:cNvPr>
          <p:cNvSpPr txBox="1"/>
          <p:nvPr/>
        </p:nvSpPr>
        <p:spPr>
          <a:xfrm>
            <a:off x="1933385" y="1669504"/>
            <a:ext cx="91821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853"/>
                </a:solidFill>
                <a:effectLst/>
                <a:uLnTx/>
                <a:uFillTx/>
                <a:latin typeface="Arial" panose="020B0604020202020204"/>
                <a:ea typeface="+mn-ea"/>
                <a:cs typeface="+mn-cs"/>
              </a:rPr>
              <a:t>In Outlook we can draft a reply message and Provide details &amp; additional instructions</a:t>
            </a:r>
          </a:p>
        </p:txBody>
      </p:sp>
      <p:pic>
        <p:nvPicPr>
          <p:cNvPr id="6" name="Picture 5">
            <a:extLst>
              <a:ext uri="{FF2B5EF4-FFF2-40B4-BE49-F238E27FC236}">
                <a16:creationId xmlns:a16="http://schemas.microsoft.com/office/drawing/2014/main" id="{EF759B6E-5772-66E4-FA39-CF806E66E4C6}"/>
              </a:ext>
            </a:extLst>
          </p:cNvPr>
          <p:cNvPicPr>
            <a:picLocks noChangeAspect="1"/>
          </p:cNvPicPr>
          <p:nvPr/>
        </p:nvPicPr>
        <p:blipFill>
          <a:blip r:embed="rId3"/>
          <a:stretch>
            <a:fillRect/>
          </a:stretch>
        </p:blipFill>
        <p:spPr>
          <a:xfrm>
            <a:off x="2481747" y="2138585"/>
            <a:ext cx="7761905" cy="3571429"/>
          </a:xfrm>
          <a:prstGeom prst="rect">
            <a:avLst/>
          </a:prstGeom>
          <a:effectLst>
            <a:softEdge rad="63500"/>
          </a:effectLst>
        </p:spPr>
      </p:pic>
    </p:spTree>
    <p:extLst>
      <p:ext uri="{BB962C8B-B14F-4D97-AF65-F5344CB8AC3E}">
        <p14:creationId xmlns:p14="http://schemas.microsoft.com/office/powerpoint/2010/main" val="1156908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mart city and wireless communication network">
            <a:extLst>
              <a:ext uri="{FF2B5EF4-FFF2-40B4-BE49-F238E27FC236}">
                <a16:creationId xmlns:a16="http://schemas.microsoft.com/office/drawing/2014/main" id="{CAFB8FB8-3B52-4BA4-9A37-4DCAE3FFB530}"/>
              </a:ext>
            </a:extLst>
          </p:cNvPr>
          <p:cNvPicPr>
            <a:picLocks noGrp="1" noChangeAspect="1"/>
          </p:cNvPicPr>
          <p:nvPr>
            <p:ph type="pic" sz="quarter" idx="14"/>
          </p:nvPr>
        </p:nvPicPr>
        <p:blipFill>
          <a:blip r:embed="rId3"/>
          <a:srcRect l="28011" r="28011"/>
          <a:stretch/>
        </p:blipFill>
        <p:spPr>
          <a:prstGeom prst="rect">
            <a:avLst/>
          </a:prstGeom>
          <a:noFill/>
        </p:spPr>
      </p:pic>
      <p:sp>
        <p:nvSpPr>
          <p:cNvPr id="2" name="Title 1">
            <a:extLst>
              <a:ext uri="{FF2B5EF4-FFF2-40B4-BE49-F238E27FC236}">
                <a16:creationId xmlns:a16="http://schemas.microsoft.com/office/drawing/2014/main" id="{0916A45C-25F7-EEB7-BEAE-C070211FFBA3}"/>
              </a:ext>
            </a:extLst>
          </p:cNvPr>
          <p:cNvSpPr>
            <a:spLocks noGrp="1"/>
          </p:cNvSpPr>
          <p:nvPr>
            <p:ph type="title"/>
          </p:nvPr>
        </p:nvSpPr>
        <p:spPr>
          <a:xfrm>
            <a:off x="381000" y="388620"/>
            <a:ext cx="6765036" cy="817880"/>
          </a:xfrm>
        </p:spPr>
        <p:txBody>
          <a:bodyPr vert="horz" lIns="91440" tIns="45720" rIns="91440" bIns="45720" rtlCol="0" anchor="b">
            <a:normAutofit/>
          </a:bodyPr>
          <a:lstStyle/>
          <a:p>
            <a:r>
              <a:rPr lang="en-US" sz="3100" b="1" kern="1200" dirty="0">
                <a:latin typeface="+mj-lt"/>
                <a:ea typeface="+mj-ea"/>
                <a:cs typeface="+mj-cs"/>
              </a:rPr>
              <a:t>Overview of Microsoft 365 Copilot</a:t>
            </a:r>
          </a:p>
        </p:txBody>
      </p:sp>
      <p:sp>
        <p:nvSpPr>
          <p:cNvPr id="5" name="TextBox 4">
            <a:extLst>
              <a:ext uri="{FF2B5EF4-FFF2-40B4-BE49-F238E27FC236}">
                <a16:creationId xmlns:a16="http://schemas.microsoft.com/office/drawing/2014/main" id="{120FAE65-EFDC-4A3F-9969-DF76FA710B2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81000" y="1417320"/>
            <a:ext cx="6858000" cy="498348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dirty="0"/>
              <a:t>Seamless Integration</a:t>
            </a:r>
          </a:p>
          <a:p>
            <a:pPr marL="0" lvl="1" indent="0">
              <a:spcBef>
                <a:spcPts val="1000"/>
              </a:spcBef>
              <a:spcAft>
                <a:spcPts val="600"/>
              </a:spcAft>
              <a:buFont typeface="Arial" panose="020B0604020202020204" pitchFamily="34" charset="0"/>
              <a:buNone/>
            </a:pPr>
            <a:r>
              <a:rPr lang="en-US" sz="1400" dirty="0"/>
              <a:t>Copilot integrates with Microsoft 365 apps like Word, Excel, and Teams to enhance productivity.</a:t>
            </a:r>
          </a:p>
          <a:p>
            <a:pPr marL="0" indent="0">
              <a:spcBef>
                <a:spcPts val="2500"/>
              </a:spcBef>
              <a:spcAft>
                <a:spcPts val="600"/>
              </a:spcAft>
              <a:buFont typeface="Arial" panose="020B0604020202020204" pitchFamily="34" charset="0"/>
              <a:buNone/>
            </a:pPr>
            <a:r>
              <a:rPr lang="en-US" sz="1400" b="1" dirty="0"/>
              <a:t>AI-Powered Assistance</a:t>
            </a:r>
          </a:p>
          <a:p>
            <a:pPr marL="0" lvl="1" indent="0">
              <a:spcBef>
                <a:spcPts val="1000"/>
              </a:spcBef>
              <a:spcAft>
                <a:spcPts val="600"/>
              </a:spcAft>
              <a:buFont typeface="Arial" panose="020B0604020202020204" pitchFamily="34" charset="0"/>
              <a:buNone/>
            </a:pPr>
            <a:r>
              <a:rPr lang="en-US" sz="1400" dirty="0"/>
              <a:t>Leverages large language models and Microsoft Graph data for context-aware support and task automation.</a:t>
            </a:r>
          </a:p>
          <a:p>
            <a:pPr marL="0" indent="0">
              <a:spcBef>
                <a:spcPts val="2500"/>
              </a:spcBef>
              <a:spcAft>
                <a:spcPts val="600"/>
              </a:spcAft>
              <a:buFont typeface="Arial" panose="020B0604020202020204" pitchFamily="34" charset="0"/>
              <a:buNone/>
            </a:pPr>
            <a:r>
              <a:rPr lang="en-US" sz="1400" b="1" dirty="0"/>
              <a:t>Security and Compliance</a:t>
            </a:r>
          </a:p>
          <a:p>
            <a:pPr marL="0" lvl="1" indent="0">
              <a:spcBef>
                <a:spcPts val="1000"/>
              </a:spcBef>
              <a:spcAft>
                <a:spcPts val="600"/>
              </a:spcAft>
              <a:buFont typeface="Arial" panose="020B0604020202020204" pitchFamily="34" charset="0"/>
              <a:buNone/>
            </a:pPr>
            <a:r>
              <a:rPr lang="en-US" sz="1400" dirty="0"/>
              <a:t>Operates within Microsoft 365’s secure environment ensuring enterprise-grade data protection and governance.</a:t>
            </a:r>
          </a:p>
          <a:p>
            <a:pPr marL="0" indent="0">
              <a:spcBef>
                <a:spcPts val="2500"/>
              </a:spcBef>
              <a:spcAft>
                <a:spcPts val="600"/>
              </a:spcAft>
              <a:buFont typeface="Arial" panose="020B0604020202020204" pitchFamily="34" charset="0"/>
              <a:buNone/>
            </a:pPr>
            <a:r>
              <a:rPr lang="en-US" sz="1400" b="1" dirty="0"/>
              <a:t>Customization Capabilities</a:t>
            </a:r>
          </a:p>
          <a:p>
            <a:pPr marL="0" lvl="1" indent="0">
              <a:spcBef>
                <a:spcPts val="1000"/>
              </a:spcBef>
              <a:spcAft>
                <a:spcPts val="600"/>
              </a:spcAft>
              <a:buFont typeface="Arial" panose="020B0604020202020204" pitchFamily="34" charset="0"/>
              <a:buNone/>
            </a:pPr>
            <a:r>
              <a:rPr lang="en-US" sz="1400" dirty="0"/>
              <a:t>Copilot Studio enables organizations to create tailored AI experiences to meet specific business needs.</a:t>
            </a:r>
          </a:p>
        </p:txBody>
      </p:sp>
    </p:spTree>
    <p:extLst>
      <p:ext uri="{BB962C8B-B14F-4D97-AF65-F5344CB8AC3E}">
        <p14:creationId xmlns:p14="http://schemas.microsoft.com/office/powerpoint/2010/main" val="14017431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917298-5DB1-B1A4-97EA-95A333983194}"/>
              </a:ext>
            </a:extLst>
          </p:cNvPr>
          <p:cNvSpPr>
            <a:spLocks noGrp="1"/>
          </p:cNvSpPr>
          <p:nvPr>
            <p:ph type="title"/>
          </p:nvPr>
        </p:nvSpPr>
        <p:spPr/>
        <p:txBody>
          <a:bodyPr/>
          <a:lstStyle/>
          <a:p>
            <a:r>
              <a:rPr lang="en-US" dirty="0"/>
              <a:t>Copilot Pro for M365</a:t>
            </a:r>
          </a:p>
        </p:txBody>
      </p:sp>
      <p:sp>
        <p:nvSpPr>
          <p:cNvPr id="4" name="Slide Number Placeholder 3">
            <a:extLst>
              <a:ext uri="{FF2B5EF4-FFF2-40B4-BE49-F238E27FC236}">
                <a16:creationId xmlns:a16="http://schemas.microsoft.com/office/drawing/2014/main" id="{B2335D0C-D173-43AA-FD5E-B8C64A4FC795}"/>
              </a:ext>
            </a:extLst>
          </p:cNvPr>
          <p:cNvSpPr>
            <a:spLocks noGrp="1"/>
          </p:cNvSpPr>
          <p:nvPr>
            <p:ph type="sldNum" sz="quarter" idx="12"/>
          </p:nvPr>
        </p:nvSpPr>
        <p:spPr/>
        <p:txBody>
          <a:bodyPr/>
          <a:lstStyle/>
          <a:p>
            <a:pPr marL="0" marR="0" lvl="0" indent="0" algn="r" defTabSz="412750" rtl="0" eaLnBrk="1" fontAlgn="auto" latinLnBrk="0" hangingPunct="0">
              <a:lnSpc>
                <a:spcPct val="100000"/>
              </a:lnSpc>
              <a:spcBef>
                <a:spcPts val="0"/>
              </a:spcBef>
              <a:spcAft>
                <a:spcPts val="0"/>
              </a:spcAft>
              <a:buClrTx/>
              <a:buSzTx/>
              <a:buFontTx/>
              <a:buNone/>
              <a:tabLst/>
              <a:defRPr/>
            </a:pPr>
            <a:fld id="{343C1EA3-4C4A-234E-8E3D-EDA65E5591FB}" type="slidenum">
              <a:rPr kumimoji="0" lang="en-US" sz="1200" b="0" i="0" u="none" strike="noStrike" kern="0" cap="none" spc="0" normalizeH="0" baseline="0" noProof="0" smtClean="0">
                <a:ln>
                  <a:noFill/>
                </a:ln>
                <a:solidFill>
                  <a:srgbClr val="5E6369"/>
                </a:solidFill>
                <a:effectLst/>
                <a:uLnTx/>
                <a:uFillTx/>
                <a:latin typeface="Arial" panose="020B0604020202020204" pitchFamily="34" charset="0"/>
                <a:cs typeface="Arial" panose="020B0604020202020204" pitchFamily="34" charset="0"/>
                <a:sym typeface="Helvetica Neue"/>
              </a:rPr>
              <a:pPr marL="0" marR="0" lvl="0" indent="0" algn="r" defTabSz="412750" rtl="0" eaLnBrk="1" fontAlgn="auto" latinLnBrk="0" hangingPunct="0">
                <a:lnSpc>
                  <a:spcPct val="100000"/>
                </a:lnSpc>
                <a:spcBef>
                  <a:spcPts val="0"/>
                </a:spcBef>
                <a:spcAft>
                  <a:spcPts val="0"/>
                </a:spcAft>
                <a:buClrTx/>
                <a:buSzTx/>
                <a:buFontTx/>
                <a:buNone/>
                <a:tabLst/>
                <a:defRPr/>
              </a:pPr>
              <a:t>14</a:t>
            </a:fld>
            <a:endParaRPr kumimoji="0" lang="en-US" sz="1200" b="0" i="0" u="none" strike="noStrike" kern="0" cap="none" spc="0" normalizeH="0" baseline="0" noProof="0" dirty="0">
              <a:ln>
                <a:noFill/>
              </a:ln>
              <a:solidFill>
                <a:srgbClr val="5E6369"/>
              </a:solidFill>
              <a:effectLst/>
              <a:uLnTx/>
              <a:uFillTx/>
              <a:latin typeface="Arial" panose="020B0604020202020204" pitchFamily="34" charset="0"/>
              <a:cs typeface="Arial" panose="020B0604020202020204" pitchFamily="34" charset="0"/>
              <a:sym typeface="Helvetica Neue"/>
            </a:endParaRPr>
          </a:p>
        </p:txBody>
      </p:sp>
      <p:graphicFrame>
        <p:nvGraphicFramePr>
          <p:cNvPr id="7" name="Diagram 6">
            <a:extLst>
              <a:ext uri="{FF2B5EF4-FFF2-40B4-BE49-F238E27FC236}">
                <a16:creationId xmlns:a16="http://schemas.microsoft.com/office/drawing/2014/main" id="{C8C82238-9285-D512-803B-907D0899573B}"/>
              </a:ext>
            </a:extLst>
          </p:cNvPr>
          <p:cNvGraphicFramePr/>
          <p:nvPr/>
        </p:nvGraphicFramePr>
        <p:xfrm>
          <a:off x="2614613" y="903891"/>
          <a:ext cx="8128000" cy="5768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Oval 2">
            <a:extLst>
              <a:ext uri="{FF2B5EF4-FFF2-40B4-BE49-F238E27FC236}">
                <a16:creationId xmlns:a16="http://schemas.microsoft.com/office/drawing/2014/main" id="{BF354138-128D-8640-5D65-707D323D3DC6}"/>
              </a:ext>
            </a:extLst>
          </p:cNvPr>
          <p:cNvSpPr/>
          <p:nvPr/>
        </p:nvSpPr>
        <p:spPr>
          <a:xfrm>
            <a:off x="5659460" y="2943616"/>
            <a:ext cx="2256990" cy="1458235"/>
          </a:xfrm>
          <a:prstGeom prst="ellipse">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latin typeface="Arial" panose="020B0604020202020204"/>
              <a:ea typeface="+mn-ea"/>
              <a:cs typeface="+mn-cs"/>
              <a:sym typeface="Helvetica Neue Medium"/>
            </a:endParaRPr>
          </a:p>
        </p:txBody>
      </p:sp>
      <p:sp>
        <p:nvSpPr>
          <p:cNvPr id="8" name="TextBox 7">
            <a:extLst>
              <a:ext uri="{FF2B5EF4-FFF2-40B4-BE49-F238E27FC236}">
                <a16:creationId xmlns:a16="http://schemas.microsoft.com/office/drawing/2014/main" id="{EB26301D-5391-DBC0-BFE5-B68CC50E4C46}"/>
              </a:ext>
            </a:extLst>
          </p:cNvPr>
          <p:cNvSpPr txBox="1"/>
          <p:nvPr/>
        </p:nvSpPr>
        <p:spPr>
          <a:xfrm>
            <a:off x="5926310" y="3393973"/>
            <a:ext cx="1704200"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lvl="0" indent="0" algn="l" defTabSz="8255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Arial" panose="020B0604020202020204"/>
                <a:ea typeface="Helvetica Neue"/>
                <a:cs typeface="Helvetica Neue"/>
                <a:sym typeface="Helvetica Neue"/>
              </a:rPr>
              <a:t>Productivity</a:t>
            </a:r>
          </a:p>
        </p:txBody>
      </p:sp>
    </p:spTree>
    <p:extLst>
      <p:ext uri="{BB962C8B-B14F-4D97-AF65-F5344CB8AC3E}">
        <p14:creationId xmlns:p14="http://schemas.microsoft.com/office/powerpoint/2010/main" val="334352123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lexiglass panels between desks in an empty office">
            <a:extLst>
              <a:ext uri="{FF2B5EF4-FFF2-40B4-BE49-F238E27FC236}">
                <a16:creationId xmlns:a16="http://schemas.microsoft.com/office/drawing/2014/main" id="{37B6A987-D780-445F-94D8-CCD0E906336A}"/>
              </a:ext>
            </a:extLst>
          </p:cNvPr>
          <p:cNvPicPr>
            <a:picLocks noGrp="1" noChangeAspect="1"/>
          </p:cNvPicPr>
          <p:nvPr>
            <p:ph type="pic" sz="quarter" idx="14"/>
          </p:nvPr>
        </p:nvPicPr>
        <p:blipFill>
          <a:blip r:embed="rId3"/>
          <a:srcRect l="28027" r="28027"/>
          <a:stretch/>
        </p:blipFill>
        <p:spPr>
          <a:prstGeom prst="rect">
            <a:avLst/>
          </a:prstGeom>
          <a:noFill/>
        </p:spPr>
      </p:pic>
      <p:sp>
        <p:nvSpPr>
          <p:cNvPr id="2" name="Title 1">
            <a:extLst>
              <a:ext uri="{FF2B5EF4-FFF2-40B4-BE49-F238E27FC236}">
                <a16:creationId xmlns:a16="http://schemas.microsoft.com/office/drawing/2014/main" id="{2D041339-B0D8-F363-AC02-73F92F624686}"/>
              </a:ext>
            </a:extLst>
          </p:cNvPr>
          <p:cNvSpPr>
            <a:spLocks noGrp="1"/>
          </p:cNvSpPr>
          <p:nvPr>
            <p:ph type="title"/>
          </p:nvPr>
        </p:nvSpPr>
        <p:spPr>
          <a:xfrm>
            <a:off x="288036" y="617220"/>
            <a:ext cx="6858000" cy="741680"/>
          </a:xfrm>
        </p:spPr>
        <p:txBody>
          <a:bodyPr vert="horz" lIns="91440" tIns="45720" rIns="91440" bIns="45720" rtlCol="0" anchor="b">
            <a:normAutofit/>
          </a:bodyPr>
          <a:lstStyle/>
          <a:p>
            <a:r>
              <a:rPr lang="en-US" sz="2800" b="1" kern="1200" dirty="0">
                <a:latin typeface="+mj-lt"/>
                <a:ea typeface="+mj-ea"/>
                <a:cs typeface="+mj-cs"/>
              </a:rPr>
              <a:t>Key Features of Microsoft 365 Copilot</a:t>
            </a:r>
          </a:p>
        </p:txBody>
      </p:sp>
      <p:sp>
        <p:nvSpPr>
          <p:cNvPr id="6" name="Text Placeholder 5">
            <a:extLst>
              <a:ext uri="{FF2B5EF4-FFF2-40B4-BE49-F238E27FC236}">
                <a16:creationId xmlns:a16="http://schemas.microsoft.com/office/drawing/2014/main" id="{99A9AC65-6737-5EFD-B7CD-0FB44217365C}"/>
              </a:ext>
            </a:extLst>
          </p:cNvPr>
          <p:cNvSpPr>
            <a:spLocks noGrp="1"/>
          </p:cNvSpPr>
          <p:nvPr>
            <p:ph type="body" sz="quarter" idx="17"/>
          </p:nvPr>
        </p:nvSpPr>
        <p:spPr/>
        <p:txBody>
          <a:bodyPr>
            <a:normAutofit fontScale="92500" lnSpcReduction="20000"/>
          </a:bodyPr>
          <a:lstStyle/>
          <a:p>
            <a:endParaRPr lang="en-US"/>
          </a:p>
        </p:txBody>
      </p:sp>
      <p:sp>
        <p:nvSpPr>
          <p:cNvPr id="5" name="TextBox 4">
            <a:extLst>
              <a:ext uri="{FF2B5EF4-FFF2-40B4-BE49-F238E27FC236}">
                <a16:creationId xmlns:a16="http://schemas.microsoft.com/office/drawing/2014/main" id="{9BE8742A-ACAA-4758-8358-83758514BA73}"/>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92176" y="1672761"/>
            <a:ext cx="6858000" cy="498348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dirty="0"/>
              <a:t>Natural Language Interaction</a:t>
            </a:r>
          </a:p>
          <a:p>
            <a:pPr marL="0" lvl="1" indent="0">
              <a:spcBef>
                <a:spcPts val="1000"/>
              </a:spcBef>
              <a:spcAft>
                <a:spcPts val="600"/>
              </a:spcAft>
              <a:buFont typeface="Arial" panose="020B0604020202020204" pitchFamily="34" charset="0"/>
              <a:buNone/>
            </a:pPr>
            <a:r>
              <a:rPr lang="en-US" sz="1400" dirty="0"/>
              <a:t>Ask Question or give commands in plan English or supported languages</a:t>
            </a:r>
          </a:p>
          <a:p>
            <a:pPr marL="0" indent="0">
              <a:spcBef>
                <a:spcPts val="2500"/>
              </a:spcBef>
              <a:spcAft>
                <a:spcPts val="600"/>
              </a:spcAft>
              <a:buFont typeface="Arial" panose="020B0604020202020204" pitchFamily="34" charset="0"/>
              <a:buNone/>
            </a:pPr>
            <a:r>
              <a:rPr lang="en-US" sz="1400" b="1" dirty="0"/>
              <a:t>Embedded in M365 Apps</a:t>
            </a:r>
          </a:p>
          <a:p>
            <a:pPr marL="0" lvl="1" indent="0">
              <a:spcBef>
                <a:spcPts val="1000"/>
              </a:spcBef>
              <a:spcAft>
                <a:spcPts val="600"/>
              </a:spcAft>
              <a:buFont typeface="Arial" panose="020B0604020202020204" pitchFamily="34" charset="0"/>
              <a:buNone/>
            </a:pPr>
            <a:r>
              <a:rPr lang="en-US" sz="1400" dirty="0"/>
              <a:t>Word, Excel, PowerPoint, Outlook, Teams, and Business Chat Integration</a:t>
            </a:r>
          </a:p>
          <a:p>
            <a:pPr marL="0" indent="0">
              <a:spcBef>
                <a:spcPts val="2500"/>
              </a:spcBef>
              <a:spcAft>
                <a:spcPts val="600"/>
              </a:spcAft>
              <a:buFont typeface="Arial" panose="020B0604020202020204" pitchFamily="34" charset="0"/>
              <a:buNone/>
            </a:pPr>
            <a:r>
              <a:rPr lang="en-US" sz="1400" b="1" dirty="0"/>
              <a:t>Contextual Awareness</a:t>
            </a:r>
          </a:p>
          <a:p>
            <a:pPr marL="0" lvl="1" indent="0">
              <a:spcBef>
                <a:spcPts val="1000"/>
              </a:spcBef>
              <a:spcAft>
                <a:spcPts val="600"/>
              </a:spcAft>
              <a:buFont typeface="Arial" panose="020B0604020202020204" pitchFamily="34" charset="0"/>
              <a:buNone/>
            </a:pPr>
            <a:r>
              <a:rPr lang="en-US" sz="1400" dirty="0"/>
              <a:t>Understand your documents, emails, calendar and chats security vis MS Graph.</a:t>
            </a:r>
          </a:p>
          <a:p>
            <a:pPr marL="0" indent="0">
              <a:spcBef>
                <a:spcPts val="2500"/>
              </a:spcBef>
              <a:spcAft>
                <a:spcPts val="600"/>
              </a:spcAft>
              <a:buFont typeface="Arial" panose="020B0604020202020204" pitchFamily="34" charset="0"/>
              <a:buNone/>
            </a:pPr>
            <a:r>
              <a:rPr lang="en-US" sz="1400" b="1" dirty="0"/>
              <a:t>Data Analysis &amp; Visualization</a:t>
            </a:r>
          </a:p>
          <a:p>
            <a:pPr marL="0" lvl="1" indent="0">
              <a:spcBef>
                <a:spcPts val="1000"/>
              </a:spcBef>
              <a:spcAft>
                <a:spcPts val="600"/>
              </a:spcAft>
              <a:buFont typeface="Arial" panose="020B0604020202020204" pitchFamily="34" charset="0"/>
              <a:buNone/>
            </a:pPr>
            <a:r>
              <a:rPr lang="en-US" sz="1400" dirty="0"/>
              <a:t>Generate formulas, create pivot tables, chats and explain trends in Excel.</a:t>
            </a:r>
          </a:p>
          <a:p>
            <a:pPr marL="0" lvl="1" indent="0">
              <a:spcBef>
                <a:spcPts val="1000"/>
              </a:spcBef>
              <a:spcAft>
                <a:spcPts val="600"/>
              </a:spcAft>
              <a:buFont typeface="Arial" panose="020B0604020202020204" pitchFamily="34" charset="0"/>
              <a:buNone/>
            </a:pPr>
            <a:r>
              <a:rPr lang="en-US" sz="1400" b="1" dirty="0"/>
              <a:t>Meeting Intelligence</a:t>
            </a:r>
          </a:p>
          <a:p>
            <a:pPr marL="0" lvl="1" indent="0">
              <a:spcBef>
                <a:spcPts val="1000"/>
              </a:spcBef>
              <a:spcAft>
                <a:spcPts val="600"/>
              </a:spcAft>
              <a:buFont typeface="Arial" panose="020B0604020202020204" pitchFamily="34" charset="0"/>
              <a:buNone/>
            </a:pPr>
            <a:r>
              <a:rPr lang="en-US" sz="1400" dirty="0"/>
              <a:t>Summarize meetings, create task lists and provide catch-up insights in Teams</a:t>
            </a:r>
          </a:p>
        </p:txBody>
      </p:sp>
    </p:spTree>
    <p:extLst>
      <p:ext uri="{BB962C8B-B14F-4D97-AF65-F5344CB8AC3E}">
        <p14:creationId xmlns:p14="http://schemas.microsoft.com/office/powerpoint/2010/main" val="28379778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E6E95-FF7D-5E8A-A927-81E9CC06B992}"/>
              </a:ext>
            </a:extLst>
          </p:cNvPr>
          <p:cNvSpPr>
            <a:spLocks noGrp="1"/>
          </p:cNvSpPr>
          <p:nvPr>
            <p:ph type="title"/>
          </p:nvPr>
        </p:nvSpPr>
        <p:spPr>
          <a:xfrm>
            <a:off x="836676" y="388620"/>
            <a:ext cx="10515600" cy="1143000"/>
          </a:xfrm>
        </p:spPr>
        <p:txBody>
          <a:bodyPr anchor="ctr">
            <a:normAutofit/>
          </a:bodyPr>
          <a:lstStyle/>
          <a:p>
            <a:r>
              <a:rPr lang="en-US"/>
              <a:t>Copilot Versions and Licensing Costs</a:t>
            </a:r>
          </a:p>
        </p:txBody>
      </p:sp>
      <p:sp>
        <p:nvSpPr>
          <p:cNvPr id="10" name="Slide Number Placeholder 3">
            <a:extLst>
              <a:ext uri="{FF2B5EF4-FFF2-40B4-BE49-F238E27FC236}">
                <a16:creationId xmlns:a16="http://schemas.microsoft.com/office/drawing/2014/main" id="{8723DDE1-D48E-7C8A-2D4D-CB3EF8F41CA7}"/>
              </a:ext>
            </a:extLst>
          </p:cNvPr>
          <p:cNvSpPr>
            <a:spLocks noGrp="1"/>
          </p:cNvSpPr>
          <p:nvPr>
            <p:ph type="sldNum" sz="quarter" idx="12"/>
          </p:nvPr>
        </p:nvSpPr>
        <p:spPr>
          <a:xfrm>
            <a:off x="11352276" y="6400800"/>
            <a:ext cx="452628" cy="320040"/>
          </a:xfrm>
        </p:spPr>
        <p:txBody>
          <a:bodyPr/>
          <a:lstStyle/>
          <a:p>
            <a:pPr>
              <a:spcAft>
                <a:spcPts val="600"/>
              </a:spcAft>
            </a:pPr>
            <a:fld id="{343C1EA3-4C4A-234E-8E3D-EDA65E5591FB}" type="slidenum">
              <a:rPr lang="en-US" smtClean="0"/>
              <a:pPr>
                <a:spcAft>
                  <a:spcPts val="600"/>
                </a:spcAft>
              </a:pPr>
              <a:t>16</a:t>
            </a:fld>
            <a:endParaRPr lang="en-US"/>
          </a:p>
        </p:txBody>
      </p:sp>
      <p:graphicFrame>
        <p:nvGraphicFramePr>
          <p:cNvPr id="5" name="Content Placeholder 4">
            <a:extLst>
              <a:ext uri="{FF2B5EF4-FFF2-40B4-BE49-F238E27FC236}">
                <a16:creationId xmlns:a16="http://schemas.microsoft.com/office/drawing/2014/main" id="{FBA59937-1EDF-4EAD-8180-6BD5F1D465B9}"/>
              </a:ext>
            </a:extLst>
          </p:cNvPr>
          <p:cNvGraphicFramePr>
            <a:graphicFrameLocks noGrp="1"/>
          </p:cNvGraphicFramePr>
          <p:nvPr>
            <p:ph sz="quarter" idx="11"/>
            <p:extLst>
              <p:ext uri="{D42A27DB-BD31-4B8C-83A1-F6EECF244321}">
                <p14:modId xmlns:p14="http://schemas.microsoft.com/office/powerpoint/2010/main" val="1987132085"/>
              </p:ext>
            </p:extLst>
          </p:nvPr>
        </p:nvGraphicFramePr>
        <p:xfrm>
          <a:off x="836613" y="1885395"/>
          <a:ext cx="10515602" cy="4344512"/>
        </p:xfrm>
        <a:graphic>
          <a:graphicData uri="http://schemas.openxmlformats.org/drawingml/2006/table">
            <a:tbl>
              <a:tblPr firstRow="1" bandRow="1">
                <a:noFill/>
                <a:tableStyleId>{5C22544A-7EE6-4342-B048-85BDC9FD1C3A}</a:tableStyleId>
              </a:tblPr>
              <a:tblGrid>
                <a:gridCol w="3420086">
                  <a:extLst>
                    <a:ext uri="{9D8B030D-6E8A-4147-A177-3AD203B41FA5}">
                      <a16:colId xmlns:a16="http://schemas.microsoft.com/office/drawing/2014/main" val="539429126"/>
                    </a:ext>
                  </a:extLst>
                </a:gridCol>
                <a:gridCol w="2538242">
                  <a:extLst>
                    <a:ext uri="{9D8B030D-6E8A-4147-A177-3AD203B41FA5}">
                      <a16:colId xmlns:a16="http://schemas.microsoft.com/office/drawing/2014/main" val="1844867607"/>
                    </a:ext>
                  </a:extLst>
                </a:gridCol>
                <a:gridCol w="4557274">
                  <a:extLst>
                    <a:ext uri="{9D8B030D-6E8A-4147-A177-3AD203B41FA5}">
                      <a16:colId xmlns:a16="http://schemas.microsoft.com/office/drawing/2014/main" val="914207934"/>
                    </a:ext>
                  </a:extLst>
                </a:gridCol>
              </a:tblGrid>
              <a:tr h="894362">
                <a:tc>
                  <a:txBody>
                    <a:bodyPr/>
                    <a:lstStyle/>
                    <a:p>
                      <a:pPr>
                        <a:buNone/>
                      </a:pPr>
                      <a:r>
                        <a:rPr lang="en-US" sz="2700" b="1" cap="all" spc="150">
                          <a:solidFill>
                            <a:schemeClr val="tx1"/>
                          </a:solidFill>
                        </a:rPr>
                        <a:t>Version</a:t>
                      </a:r>
                    </a:p>
                  </a:txBody>
                  <a:tcPr marL="226086" marR="226086" marT="226086" marB="226086" anchor="ctr">
                    <a:lnL w="12700" cmpd="sng">
                      <a:noFill/>
                    </a:lnL>
                    <a:lnR w="12700" cmpd="sng">
                      <a:noFill/>
                    </a:lnR>
                    <a:lnT w="6350" cap="flat" cmpd="sng" algn="ctr">
                      <a:noFill/>
                      <a:prstDash val="solid"/>
                    </a:lnT>
                    <a:lnB w="6350" cap="flat" cmpd="sng" algn="ctr">
                      <a:solidFill>
                        <a:schemeClr val="tx1"/>
                      </a:solidFill>
                      <a:prstDash val="solid"/>
                    </a:lnB>
                    <a:noFill/>
                  </a:tcPr>
                </a:tc>
                <a:tc>
                  <a:txBody>
                    <a:bodyPr/>
                    <a:lstStyle/>
                    <a:p>
                      <a:pPr>
                        <a:buNone/>
                      </a:pPr>
                      <a:r>
                        <a:rPr lang="en-US" sz="2700" b="1" cap="all" spc="150">
                          <a:solidFill>
                            <a:schemeClr val="tx1"/>
                          </a:solidFill>
                        </a:rPr>
                        <a:t>Cost</a:t>
                      </a:r>
                    </a:p>
                  </a:txBody>
                  <a:tcPr marL="226086" marR="226086" marT="226086" marB="226086" anchor="ctr">
                    <a:lnL w="12700" cmpd="sng">
                      <a:noFill/>
                    </a:lnL>
                    <a:lnR w="12700" cmpd="sng">
                      <a:noFill/>
                    </a:lnR>
                    <a:lnT w="6350" cap="flat" cmpd="sng" algn="ctr">
                      <a:noFill/>
                      <a:prstDash val="solid"/>
                    </a:lnT>
                    <a:lnB w="6350" cap="flat" cmpd="sng" algn="ctr">
                      <a:solidFill>
                        <a:schemeClr val="tx1"/>
                      </a:solidFill>
                      <a:prstDash val="solid"/>
                    </a:lnB>
                    <a:noFill/>
                  </a:tcPr>
                </a:tc>
                <a:tc>
                  <a:txBody>
                    <a:bodyPr/>
                    <a:lstStyle/>
                    <a:p>
                      <a:pPr>
                        <a:buNone/>
                      </a:pPr>
                      <a:r>
                        <a:rPr lang="en-US" sz="2700" b="1" cap="all" spc="150">
                          <a:solidFill>
                            <a:schemeClr val="tx1"/>
                          </a:solidFill>
                        </a:rPr>
                        <a:t>Features</a:t>
                      </a:r>
                    </a:p>
                  </a:txBody>
                  <a:tcPr marL="226086" marR="226086" marT="226086" marB="226086" anchor="ctr">
                    <a:lnL w="12700" cmpd="sng">
                      <a:noFill/>
                    </a:lnL>
                    <a:lnR w="12700" cmpd="sng">
                      <a:noFill/>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500242221"/>
                  </a:ext>
                </a:extLst>
              </a:tr>
              <a:tr h="1150050">
                <a:tc>
                  <a:txBody>
                    <a:bodyPr/>
                    <a:lstStyle/>
                    <a:p>
                      <a:pPr>
                        <a:buNone/>
                      </a:pPr>
                      <a:r>
                        <a:rPr lang="en-US" sz="2200" b="1" cap="none" spc="0">
                          <a:solidFill>
                            <a:schemeClr val="tx1"/>
                          </a:solidFill>
                        </a:rPr>
                        <a:t>Copilot (Free)</a:t>
                      </a:r>
                    </a:p>
                  </a:txBody>
                  <a:tcPr marL="226086" marR="226086" marT="226086" marB="22608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2200" cap="none" spc="0">
                          <a:solidFill>
                            <a:schemeClr val="tx1"/>
                          </a:solidFill>
                        </a:rPr>
                        <a:t>$0</a:t>
                      </a:r>
                    </a:p>
                  </a:txBody>
                  <a:tcPr marL="226086" marR="226086" marT="226086" marB="22608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2200" cap="none" spc="0" dirty="0">
                          <a:solidFill>
                            <a:schemeClr val="tx1"/>
                          </a:solidFill>
                        </a:rPr>
                        <a:t>Basic GPT-4 LLM access, image generation, Copilot Chat</a:t>
                      </a:r>
                    </a:p>
                  </a:txBody>
                  <a:tcPr marL="226086" marR="226086" marT="226086" marB="22608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4165877701"/>
                  </a:ext>
                </a:extLst>
              </a:tr>
              <a:tr h="1150050">
                <a:tc>
                  <a:txBody>
                    <a:bodyPr/>
                    <a:lstStyle/>
                    <a:p>
                      <a:pPr>
                        <a:buNone/>
                      </a:pPr>
                      <a:r>
                        <a:rPr lang="en-US" sz="2200" b="1" cap="none" spc="0">
                          <a:solidFill>
                            <a:schemeClr val="tx1"/>
                          </a:solidFill>
                        </a:rPr>
                        <a:t>Copilot Pro</a:t>
                      </a:r>
                    </a:p>
                  </a:txBody>
                  <a:tcPr marL="226086" marR="226086" marT="226086" marB="22608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2200" cap="none" spc="0">
                          <a:solidFill>
                            <a:schemeClr val="tx1"/>
                          </a:solidFill>
                        </a:rPr>
                        <a:t>$20/user/month</a:t>
                      </a:r>
                    </a:p>
                  </a:txBody>
                  <a:tcPr marL="226086" marR="226086" marT="226086" marB="22608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2200" cap="none" spc="0">
                          <a:solidFill>
                            <a:schemeClr val="tx1"/>
                          </a:solidFill>
                        </a:rPr>
                        <a:t>Priority GPT-4, 100 image boosts/day, web app integration</a:t>
                      </a:r>
                    </a:p>
                  </a:txBody>
                  <a:tcPr marL="226086" marR="226086" marT="226086" marB="22608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847049974"/>
                  </a:ext>
                </a:extLst>
              </a:tr>
              <a:tr h="1150050">
                <a:tc>
                  <a:txBody>
                    <a:bodyPr/>
                    <a:lstStyle/>
                    <a:p>
                      <a:pPr>
                        <a:buNone/>
                      </a:pPr>
                      <a:r>
                        <a:rPr lang="en-US" sz="2200" b="1" cap="none" spc="0">
                          <a:solidFill>
                            <a:schemeClr val="tx1"/>
                          </a:solidFill>
                        </a:rPr>
                        <a:t>Microsoft 365 Copilot</a:t>
                      </a:r>
                    </a:p>
                  </a:txBody>
                  <a:tcPr marL="226086" marR="226086" marT="226086" marB="22608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buNone/>
                      </a:pPr>
                      <a:r>
                        <a:rPr lang="en-US" sz="2200" cap="none" spc="0">
                          <a:solidFill>
                            <a:schemeClr val="tx1"/>
                          </a:solidFill>
                        </a:rPr>
                        <a:t>$30/user/month</a:t>
                      </a:r>
                    </a:p>
                  </a:txBody>
                  <a:tcPr marL="226086" marR="226086" marT="226086" marB="22608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buNone/>
                      </a:pPr>
                      <a:r>
                        <a:rPr lang="en-US" sz="2200" cap="none" spc="0" dirty="0">
                          <a:solidFill>
                            <a:schemeClr val="tx1"/>
                          </a:solidFill>
                        </a:rPr>
                        <a:t>Full M365 integration, enterprise security, Graph data access</a:t>
                      </a:r>
                    </a:p>
                  </a:txBody>
                  <a:tcPr marL="226086" marR="226086" marT="226086" marB="22608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extLst>
                  <a:ext uri="{0D108BD9-81ED-4DB2-BD59-A6C34878D82A}">
                    <a16:rowId xmlns:a16="http://schemas.microsoft.com/office/drawing/2014/main" val="1657063372"/>
                  </a:ext>
                </a:extLst>
              </a:tr>
            </a:tbl>
          </a:graphicData>
        </a:graphic>
      </p:graphicFrame>
    </p:spTree>
    <p:extLst>
      <p:ext uri="{BB962C8B-B14F-4D97-AF65-F5344CB8AC3E}">
        <p14:creationId xmlns:p14="http://schemas.microsoft.com/office/powerpoint/2010/main" val="50780564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68287-92D0-D7F5-E423-7781014628CA}"/>
              </a:ext>
            </a:extLst>
          </p:cNvPr>
          <p:cNvSpPr>
            <a:spLocks noGrp="1"/>
          </p:cNvSpPr>
          <p:nvPr>
            <p:ph type="title"/>
          </p:nvPr>
        </p:nvSpPr>
        <p:spPr>
          <a:xfrm>
            <a:off x="836676" y="388620"/>
            <a:ext cx="10515600" cy="906780"/>
          </a:xfrm>
        </p:spPr>
        <p:txBody>
          <a:bodyPr/>
          <a:lstStyle/>
          <a:p>
            <a:r>
              <a:rPr lang="en-US" dirty="0"/>
              <a:t>Copilot Architecture</a:t>
            </a:r>
          </a:p>
        </p:txBody>
      </p:sp>
      <p:sp>
        <p:nvSpPr>
          <p:cNvPr id="4" name="Slide Number Placeholder 3">
            <a:extLst>
              <a:ext uri="{FF2B5EF4-FFF2-40B4-BE49-F238E27FC236}">
                <a16:creationId xmlns:a16="http://schemas.microsoft.com/office/drawing/2014/main" id="{799D5CDD-9C9D-A781-77ED-1910E1357ADB}"/>
              </a:ext>
            </a:extLst>
          </p:cNvPr>
          <p:cNvSpPr>
            <a:spLocks noGrp="1"/>
          </p:cNvSpPr>
          <p:nvPr>
            <p:ph type="sldNum" sz="quarter" idx="12"/>
          </p:nvPr>
        </p:nvSpPr>
        <p:spPr/>
        <p:txBody>
          <a:bodyPr/>
          <a:lstStyle/>
          <a:p>
            <a:fld id="{343C1EA3-4C4A-234E-8E3D-EDA65E5591FB}" type="slidenum">
              <a:rPr lang="en-US" smtClean="0"/>
              <a:pPr/>
              <a:t>17</a:t>
            </a:fld>
            <a:endParaRPr lang="en-US" dirty="0"/>
          </a:p>
        </p:txBody>
      </p:sp>
      <p:pic>
        <p:nvPicPr>
          <p:cNvPr id="10" name="Picture 9" descr="A screenshot of a computer&#10;&#10;AI-generated content may be incorrect.">
            <a:extLst>
              <a:ext uri="{FF2B5EF4-FFF2-40B4-BE49-F238E27FC236}">
                <a16:creationId xmlns:a16="http://schemas.microsoft.com/office/drawing/2014/main" id="{3F0B8CFD-2CAB-485A-E355-C29CC06B897F}"/>
              </a:ext>
            </a:extLst>
          </p:cNvPr>
          <p:cNvPicPr>
            <a:picLocks noChangeAspect="1"/>
          </p:cNvPicPr>
          <p:nvPr/>
        </p:nvPicPr>
        <p:blipFill>
          <a:blip r:embed="rId2"/>
          <a:stretch>
            <a:fillRect/>
          </a:stretch>
        </p:blipFill>
        <p:spPr>
          <a:xfrm>
            <a:off x="1729990" y="1024496"/>
            <a:ext cx="9314438" cy="5696344"/>
          </a:xfrm>
          <a:prstGeom prst="rect">
            <a:avLst/>
          </a:prstGeom>
        </p:spPr>
      </p:pic>
    </p:spTree>
    <p:extLst>
      <p:ext uri="{BB962C8B-B14F-4D97-AF65-F5344CB8AC3E}">
        <p14:creationId xmlns:p14="http://schemas.microsoft.com/office/powerpoint/2010/main" val="248517822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square with white letters&#10;&#10;AI-generated content may be incorrect.">
            <a:extLst>
              <a:ext uri="{FF2B5EF4-FFF2-40B4-BE49-F238E27FC236}">
                <a16:creationId xmlns:a16="http://schemas.microsoft.com/office/drawing/2014/main" id="{FFC83591-22DB-ECB4-A724-386FF4AEB91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211825" y="1747075"/>
            <a:ext cx="5980176" cy="3363849"/>
          </a:xfrm>
          <a:prstGeom prst="rect">
            <a:avLst/>
          </a:prstGeom>
          <a:noFill/>
        </p:spPr>
      </p:pic>
      <p:sp>
        <p:nvSpPr>
          <p:cNvPr id="6" name="Title 5">
            <a:extLst>
              <a:ext uri="{FF2B5EF4-FFF2-40B4-BE49-F238E27FC236}">
                <a16:creationId xmlns:a16="http://schemas.microsoft.com/office/drawing/2014/main" id="{53768FA1-8134-C62C-E662-CF2A16AB84C1}"/>
              </a:ext>
            </a:extLst>
          </p:cNvPr>
          <p:cNvSpPr>
            <a:spLocks noGrp="1"/>
          </p:cNvSpPr>
          <p:nvPr>
            <p:ph type="title"/>
          </p:nvPr>
        </p:nvSpPr>
        <p:spPr>
          <a:xfrm>
            <a:off x="836675" y="388620"/>
            <a:ext cx="10228721" cy="1143000"/>
          </a:xfrm>
        </p:spPr>
        <p:txBody>
          <a:bodyPr anchor="ctr">
            <a:normAutofit/>
          </a:bodyPr>
          <a:lstStyle/>
          <a:p>
            <a:r>
              <a:rPr lang="en-US" dirty="0"/>
              <a:t>What Can you do with </a:t>
            </a:r>
            <a:r>
              <a:rPr lang="en-US"/>
              <a:t>Copilot</a:t>
            </a:r>
            <a:r>
              <a:rPr lang="en-US" dirty="0"/>
              <a:t> for </a:t>
            </a:r>
            <a:r>
              <a:rPr lang="en-US"/>
              <a:t>Word</a:t>
            </a:r>
            <a:endParaRPr lang="en-US" dirty="0"/>
          </a:p>
        </p:txBody>
      </p:sp>
      <p:sp>
        <p:nvSpPr>
          <p:cNvPr id="7" name="Text Placeholder 6">
            <a:extLst>
              <a:ext uri="{FF2B5EF4-FFF2-40B4-BE49-F238E27FC236}">
                <a16:creationId xmlns:a16="http://schemas.microsoft.com/office/drawing/2014/main" id="{E7AF513A-2D53-9BEF-4954-779FE6E92E17}"/>
              </a:ext>
            </a:extLst>
          </p:cNvPr>
          <p:cNvSpPr>
            <a:spLocks noGrp="1"/>
          </p:cNvSpPr>
          <p:nvPr>
            <p:ph type="body" sz="quarter" idx="13"/>
          </p:nvPr>
        </p:nvSpPr>
        <p:spPr>
          <a:xfrm>
            <a:off x="836676" y="1714500"/>
            <a:ext cx="5143500" cy="4686300"/>
          </a:xfrm>
        </p:spPr>
        <p:txBody>
          <a:bodyPr vert="horz" lIns="91440" tIns="45720" rIns="91440" bIns="45720" rtlCol="0" anchor="t">
            <a:normAutofit/>
          </a:bodyPr>
          <a:lstStyle/>
          <a:p>
            <a:pPr>
              <a:lnSpc>
                <a:spcPct val="90000"/>
              </a:lnSpc>
            </a:pPr>
            <a:r>
              <a:rPr lang="en-US" sz="1700">
                <a:solidFill>
                  <a:srgbClr val="5E6369"/>
                </a:solidFill>
              </a:rPr>
              <a:t>Drafting Documents</a:t>
            </a:r>
          </a:p>
          <a:p>
            <a:pPr marL="626110" lvl="1" indent="-283210">
              <a:lnSpc>
                <a:spcPct val="90000"/>
              </a:lnSpc>
            </a:pPr>
            <a:r>
              <a:rPr lang="en-US" sz="1700">
                <a:solidFill>
                  <a:srgbClr val="5E6369"/>
                </a:solidFill>
              </a:rPr>
              <a:t>Use Copilot to generate initial document drafts based on a brief description or outline we provide</a:t>
            </a:r>
          </a:p>
          <a:p>
            <a:pPr>
              <a:lnSpc>
                <a:spcPct val="90000"/>
              </a:lnSpc>
            </a:pPr>
            <a:r>
              <a:rPr lang="en-US" sz="1700">
                <a:solidFill>
                  <a:srgbClr val="5E6369"/>
                </a:solidFill>
              </a:rPr>
              <a:t>Summarize Content</a:t>
            </a:r>
          </a:p>
          <a:p>
            <a:pPr marL="626110" lvl="1" indent="-283210">
              <a:lnSpc>
                <a:spcPct val="90000"/>
              </a:lnSpc>
            </a:pPr>
            <a:r>
              <a:rPr lang="en-US" sz="1700">
                <a:solidFill>
                  <a:srgbClr val="5E6369"/>
                </a:solidFill>
              </a:rPr>
              <a:t>Summarize long files to get key points</a:t>
            </a:r>
          </a:p>
          <a:p>
            <a:pPr marL="626110" lvl="1" indent="-283210">
              <a:lnSpc>
                <a:spcPct val="90000"/>
              </a:lnSpc>
            </a:pPr>
            <a:r>
              <a:rPr lang="en-US" sz="1700">
                <a:solidFill>
                  <a:srgbClr val="5E6369"/>
                </a:solidFill>
              </a:rPr>
              <a:t>Save time on document reviews</a:t>
            </a:r>
          </a:p>
          <a:p>
            <a:pPr>
              <a:lnSpc>
                <a:spcPct val="90000"/>
              </a:lnSpc>
            </a:pPr>
            <a:r>
              <a:rPr lang="en-US" sz="1700">
                <a:solidFill>
                  <a:srgbClr val="5E6369"/>
                </a:solidFill>
              </a:rPr>
              <a:t>Writing  Assistance</a:t>
            </a:r>
          </a:p>
          <a:p>
            <a:pPr marL="626110" lvl="1" indent="-283210">
              <a:lnSpc>
                <a:spcPct val="90000"/>
              </a:lnSpc>
            </a:pPr>
            <a:r>
              <a:rPr lang="en-US" sz="1700">
                <a:solidFill>
                  <a:srgbClr val="5E6369"/>
                </a:solidFill>
              </a:rPr>
              <a:t>Enhance your writing with grammar, style and tone improvements</a:t>
            </a:r>
          </a:p>
          <a:p>
            <a:pPr>
              <a:lnSpc>
                <a:spcPct val="90000"/>
              </a:lnSpc>
            </a:pPr>
            <a:r>
              <a:rPr lang="en-US" sz="1700">
                <a:solidFill>
                  <a:srgbClr val="5E6369"/>
                </a:solidFill>
              </a:rPr>
              <a:t>Research Aid</a:t>
            </a:r>
          </a:p>
          <a:p>
            <a:pPr marL="626110" lvl="1" indent="-283210">
              <a:lnSpc>
                <a:spcPct val="90000"/>
              </a:lnSpc>
            </a:pPr>
            <a:r>
              <a:rPr lang="en-US" sz="1700">
                <a:solidFill>
                  <a:srgbClr val="5E6369"/>
                </a:solidFill>
              </a:rPr>
              <a:t>Find and integrate relevant information or data from the web or the organizations repository directly into a file</a:t>
            </a:r>
          </a:p>
          <a:p>
            <a:pPr>
              <a:lnSpc>
                <a:spcPct val="90000"/>
              </a:lnSpc>
            </a:pPr>
            <a:r>
              <a:rPr lang="en-US" sz="1700">
                <a:solidFill>
                  <a:srgbClr val="5E6369"/>
                </a:solidFill>
              </a:rPr>
              <a:t>Language Translation</a:t>
            </a:r>
          </a:p>
        </p:txBody>
      </p:sp>
      <p:sp>
        <p:nvSpPr>
          <p:cNvPr id="5" name="Slide Number Placeholder 4">
            <a:extLst>
              <a:ext uri="{FF2B5EF4-FFF2-40B4-BE49-F238E27FC236}">
                <a16:creationId xmlns:a16="http://schemas.microsoft.com/office/drawing/2014/main" id="{D303F166-9B06-BD48-94CB-F8493BE6C53F}"/>
              </a:ext>
            </a:extLst>
          </p:cNvPr>
          <p:cNvSpPr>
            <a:spLocks noGrp="1"/>
          </p:cNvSpPr>
          <p:nvPr>
            <p:ph type="sldNum" sz="quarter" idx="16"/>
          </p:nvPr>
        </p:nvSpPr>
        <p:spPr>
          <a:xfrm>
            <a:off x="11352276" y="6400800"/>
            <a:ext cx="452628" cy="320040"/>
          </a:xfrm>
        </p:spPr>
        <p:txBody>
          <a:bodyPr anchor="ctr">
            <a:normAutofit/>
          </a:bodyPr>
          <a:lstStyle/>
          <a:p>
            <a:pPr>
              <a:spcAft>
                <a:spcPts val="600"/>
              </a:spcAft>
            </a:pPr>
            <a:fld id="{343C1EA3-4C4A-234E-8E3D-EDA65E5591FB}" type="slidenum">
              <a:rPr lang="en-US" smtClean="0"/>
              <a:pPr>
                <a:spcAft>
                  <a:spcPts val="600"/>
                </a:spcAft>
              </a:pPr>
              <a:t>18</a:t>
            </a:fld>
            <a:endParaRPr lang="en-US"/>
          </a:p>
        </p:txBody>
      </p:sp>
    </p:spTree>
    <p:extLst>
      <p:ext uri="{BB962C8B-B14F-4D97-AF65-F5344CB8AC3E}">
        <p14:creationId xmlns:p14="http://schemas.microsoft.com/office/powerpoint/2010/main" val="237080508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green square with a white x on it&#10;&#10;AI-generated content may be incorrect.">
            <a:extLst>
              <a:ext uri="{FF2B5EF4-FFF2-40B4-BE49-F238E27FC236}">
                <a16:creationId xmlns:a16="http://schemas.microsoft.com/office/drawing/2014/main" id="{2A42B9DF-0FC0-2A3C-51F2-A88E0D432646}"/>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9416" r="9416"/>
          <a:stretch>
            <a:fillRect/>
          </a:stretch>
        </p:blipFill>
        <p:spPr>
          <a:xfrm>
            <a:off x="7718995" y="1565475"/>
            <a:ext cx="3249987" cy="3727049"/>
          </a:xfrm>
        </p:spPr>
      </p:pic>
      <p:sp>
        <p:nvSpPr>
          <p:cNvPr id="3" name="Title 2">
            <a:extLst>
              <a:ext uri="{FF2B5EF4-FFF2-40B4-BE49-F238E27FC236}">
                <a16:creationId xmlns:a16="http://schemas.microsoft.com/office/drawing/2014/main" id="{8504BC58-D930-BF11-588B-726B9DC6A0E5}"/>
              </a:ext>
            </a:extLst>
          </p:cNvPr>
          <p:cNvSpPr>
            <a:spLocks noGrp="1"/>
          </p:cNvSpPr>
          <p:nvPr>
            <p:ph type="title"/>
          </p:nvPr>
        </p:nvSpPr>
        <p:spPr>
          <a:xfrm>
            <a:off x="836676" y="388620"/>
            <a:ext cx="9557390" cy="1143000"/>
          </a:xfrm>
        </p:spPr>
        <p:txBody>
          <a:bodyPr/>
          <a:lstStyle/>
          <a:p>
            <a:r>
              <a:rPr lang="en-US" dirty="0"/>
              <a:t>What Can you do with </a:t>
            </a:r>
            <a:r>
              <a:rPr lang="en-US"/>
              <a:t>Copilot</a:t>
            </a:r>
            <a:r>
              <a:rPr lang="en-US" dirty="0"/>
              <a:t> for </a:t>
            </a:r>
            <a:r>
              <a:rPr lang="en-US"/>
              <a:t>Excel</a:t>
            </a:r>
            <a:endParaRPr lang="en-US" dirty="0"/>
          </a:p>
        </p:txBody>
      </p:sp>
      <p:sp>
        <p:nvSpPr>
          <p:cNvPr id="4" name="Text Placeholder 3">
            <a:extLst>
              <a:ext uri="{FF2B5EF4-FFF2-40B4-BE49-F238E27FC236}">
                <a16:creationId xmlns:a16="http://schemas.microsoft.com/office/drawing/2014/main" id="{BFBD9ADF-A393-FC8C-CB08-980F24155B9D}"/>
              </a:ext>
            </a:extLst>
          </p:cNvPr>
          <p:cNvSpPr>
            <a:spLocks noGrp="1"/>
          </p:cNvSpPr>
          <p:nvPr>
            <p:ph type="body" sz="quarter" idx="13"/>
          </p:nvPr>
        </p:nvSpPr>
        <p:spPr>
          <a:xfrm>
            <a:off x="836675" y="1714500"/>
            <a:ext cx="5980175" cy="4686300"/>
          </a:xfrm>
        </p:spPr>
        <p:txBody>
          <a:bodyPr vert="horz" lIns="91440" tIns="45720" rIns="91440" bIns="45720" rtlCol="0" anchor="t">
            <a:normAutofit fontScale="92500" lnSpcReduction="20000"/>
          </a:bodyPr>
          <a:lstStyle/>
          <a:p>
            <a:r>
              <a:rPr lang="en-US" dirty="0"/>
              <a:t>Data Analysis</a:t>
            </a:r>
          </a:p>
          <a:p>
            <a:pPr marL="626110" lvl="1" indent="-283210"/>
            <a:r>
              <a:rPr lang="en-US" dirty="0"/>
              <a:t>Analyze complex datasets</a:t>
            </a:r>
            <a:endParaRPr lang="en-US"/>
          </a:p>
          <a:p>
            <a:pPr marL="626110" lvl="1" indent="-283210"/>
            <a:r>
              <a:rPr lang="en-US" dirty="0"/>
              <a:t>Provide summaries, trends, insights</a:t>
            </a:r>
            <a:endParaRPr lang="en-US"/>
          </a:p>
          <a:p>
            <a:r>
              <a:rPr lang="en-US" dirty="0"/>
              <a:t>Creating Charts</a:t>
            </a:r>
          </a:p>
          <a:p>
            <a:pPr marL="626110" lvl="1" indent="-283210"/>
            <a:r>
              <a:rPr lang="en-US" dirty="0"/>
              <a:t>Generate charts &amp; graphs from selected data with simple commands</a:t>
            </a:r>
            <a:endParaRPr lang="en-US"/>
          </a:p>
          <a:p>
            <a:pPr marL="626110" lvl="1" indent="-283210"/>
            <a:r>
              <a:rPr lang="en-US"/>
              <a:t>Enhance</a:t>
            </a:r>
            <a:r>
              <a:rPr lang="en-US" dirty="0"/>
              <a:t> the data visualization</a:t>
            </a:r>
            <a:endParaRPr lang="en-US"/>
          </a:p>
          <a:p>
            <a:r>
              <a:rPr lang="en-US" dirty="0"/>
              <a:t>Formula Crafting</a:t>
            </a:r>
          </a:p>
          <a:p>
            <a:pPr marL="626110" lvl="1" indent="-283210"/>
            <a:r>
              <a:rPr lang="en-US" dirty="0"/>
              <a:t>Write complex formulas based on a description</a:t>
            </a:r>
            <a:endParaRPr lang="en-US"/>
          </a:p>
          <a:p>
            <a:pPr marL="626110" lvl="1" indent="-283210"/>
            <a:r>
              <a:rPr lang="en-US"/>
              <a:t>Save</a:t>
            </a:r>
            <a:r>
              <a:rPr lang="en-US" dirty="0"/>
              <a:t> </a:t>
            </a:r>
            <a:r>
              <a:rPr lang="en-US"/>
              <a:t>time</a:t>
            </a:r>
            <a:r>
              <a:rPr lang="en-US" dirty="0"/>
              <a:t> &amp; </a:t>
            </a:r>
            <a:r>
              <a:rPr lang="en-US"/>
              <a:t>reduce</a:t>
            </a:r>
            <a:r>
              <a:rPr lang="en-US" dirty="0"/>
              <a:t> errors</a:t>
            </a:r>
            <a:endParaRPr lang="en-US"/>
          </a:p>
          <a:p>
            <a:r>
              <a:rPr lang="en-US" dirty="0"/>
              <a:t>Data Cleaning</a:t>
            </a:r>
          </a:p>
          <a:p>
            <a:pPr marL="626110" lvl="1" indent="-283210"/>
            <a:r>
              <a:rPr lang="en-US" dirty="0"/>
              <a:t>Automate the process of cleaning data such </a:t>
            </a:r>
            <a:r>
              <a:rPr lang="en-US"/>
              <a:t>as</a:t>
            </a:r>
            <a:r>
              <a:rPr lang="en-US" dirty="0"/>
              <a:t> duplicates or formatting issues</a:t>
            </a:r>
            <a:endParaRPr lang="en-US"/>
          </a:p>
          <a:p>
            <a:r>
              <a:rPr lang="en-US" dirty="0"/>
              <a:t>Predictive Modeling</a:t>
            </a:r>
          </a:p>
          <a:p>
            <a:pPr marL="626110" lvl="1" indent="-283210"/>
            <a:r>
              <a:rPr lang="en-US" dirty="0"/>
              <a:t>Build predictive models and forecasts directly within Excel based on historical data</a:t>
            </a:r>
            <a:endParaRPr lang="en-US"/>
          </a:p>
        </p:txBody>
      </p:sp>
      <p:sp>
        <p:nvSpPr>
          <p:cNvPr id="5" name="Slide Number Placeholder 4">
            <a:extLst>
              <a:ext uri="{FF2B5EF4-FFF2-40B4-BE49-F238E27FC236}">
                <a16:creationId xmlns:a16="http://schemas.microsoft.com/office/drawing/2014/main" id="{18D55995-67F3-4FCA-F9CB-69A1962BA139}"/>
              </a:ext>
            </a:extLst>
          </p:cNvPr>
          <p:cNvSpPr>
            <a:spLocks noGrp="1"/>
          </p:cNvSpPr>
          <p:nvPr>
            <p:ph type="sldNum" sz="quarter" idx="16"/>
          </p:nvPr>
        </p:nvSpPr>
        <p:spPr/>
        <p:txBody>
          <a:bodyPr/>
          <a:lstStyle/>
          <a:p>
            <a:fld id="{343C1EA3-4C4A-234E-8E3D-EDA65E5591FB}" type="slidenum">
              <a:rPr lang="en-US" smtClean="0"/>
              <a:pPr/>
              <a:t>19</a:t>
            </a:fld>
            <a:endParaRPr lang="en-US" dirty="0"/>
          </a:p>
        </p:txBody>
      </p:sp>
      <p:sp>
        <p:nvSpPr>
          <p:cNvPr id="8" name="TextBox 7">
            <a:extLst>
              <a:ext uri="{FF2B5EF4-FFF2-40B4-BE49-F238E27FC236}">
                <a16:creationId xmlns:a16="http://schemas.microsoft.com/office/drawing/2014/main" id="{221F9443-C96F-C467-6895-005C6CB7BE26}"/>
              </a:ext>
            </a:extLst>
          </p:cNvPr>
          <p:cNvSpPr txBox="1"/>
          <p:nvPr/>
        </p:nvSpPr>
        <p:spPr>
          <a:xfrm>
            <a:off x="6211825" y="6858000"/>
            <a:ext cx="5980176" cy="2410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r>
              <a:rPr lang="en-US" sz="900">
                <a:hlinkClick r:id="rId4" tooltip="https://ru.wikipedia.org/wiki/Microsoft_Excel"/>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80435002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ogo of a company&#10;&#10;AI-generated content may be incorrect.">
            <a:extLst>
              <a:ext uri="{FF2B5EF4-FFF2-40B4-BE49-F238E27FC236}">
                <a16:creationId xmlns:a16="http://schemas.microsoft.com/office/drawing/2014/main" id="{99D1FF70-F42B-6D9E-1E5D-860D47F07F2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3483" r="26774"/>
          <a:stretch/>
        </p:blipFill>
        <p:spPr>
          <a:xfrm>
            <a:off x="7834787" y="1648130"/>
            <a:ext cx="3842795" cy="3862681"/>
          </a:xfrm>
          <a:prstGeom prst="rect">
            <a:avLst/>
          </a:prstGeom>
          <a:noFill/>
        </p:spPr>
      </p:pic>
      <p:sp>
        <p:nvSpPr>
          <p:cNvPr id="6" name="Title 5">
            <a:extLst>
              <a:ext uri="{FF2B5EF4-FFF2-40B4-BE49-F238E27FC236}">
                <a16:creationId xmlns:a16="http://schemas.microsoft.com/office/drawing/2014/main" id="{EC35D022-71DD-272F-E403-E8FB6FC0D1C9}"/>
              </a:ext>
            </a:extLst>
          </p:cNvPr>
          <p:cNvSpPr>
            <a:spLocks noGrp="1"/>
          </p:cNvSpPr>
          <p:nvPr>
            <p:ph type="title"/>
          </p:nvPr>
        </p:nvSpPr>
        <p:spPr>
          <a:xfrm>
            <a:off x="836676" y="388620"/>
            <a:ext cx="9430068" cy="1143000"/>
          </a:xfrm>
        </p:spPr>
        <p:txBody>
          <a:bodyPr anchor="ctr">
            <a:normAutofit/>
          </a:bodyPr>
          <a:lstStyle/>
          <a:p>
            <a:r>
              <a:rPr lang="en-US" dirty="0"/>
              <a:t>What Can you do with </a:t>
            </a:r>
            <a:r>
              <a:rPr lang="en-US"/>
              <a:t>Copilot</a:t>
            </a:r>
            <a:r>
              <a:rPr lang="en-US" dirty="0"/>
              <a:t> for </a:t>
            </a:r>
            <a:r>
              <a:rPr lang="en-US"/>
              <a:t>PowerPoint</a:t>
            </a:r>
            <a:endParaRPr lang="en-US" dirty="0"/>
          </a:p>
        </p:txBody>
      </p:sp>
      <p:sp>
        <p:nvSpPr>
          <p:cNvPr id="7" name="Text Placeholder 6">
            <a:extLst>
              <a:ext uri="{FF2B5EF4-FFF2-40B4-BE49-F238E27FC236}">
                <a16:creationId xmlns:a16="http://schemas.microsoft.com/office/drawing/2014/main" id="{B94FAF10-463A-659B-5475-E66380F6A0A3}"/>
              </a:ext>
            </a:extLst>
          </p:cNvPr>
          <p:cNvSpPr>
            <a:spLocks noGrp="1"/>
          </p:cNvSpPr>
          <p:nvPr>
            <p:ph type="body" sz="quarter" idx="13"/>
          </p:nvPr>
        </p:nvSpPr>
        <p:spPr>
          <a:xfrm>
            <a:off x="836675" y="1556216"/>
            <a:ext cx="6466949" cy="4686300"/>
          </a:xfrm>
        </p:spPr>
        <p:txBody>
          <a:bodyPr vert="horz" lIns="91440" tIns="45720" rIns="91440" bIns="45720" rtlCol="0" anchor="t">
            <a:normAutofit/>
          </a:bodyPr>
          <a:lstStyle/>
          <a:p>
            <a:pPr>
              <a:lnSpc>
                <a:spcPct val="90000"/>
              </a:lnSpc>
            </a:pPr>
            <a:r>
              <a:rPr lang="en-US" sz="1700" dirty="0">
                <a:solidFill>
                  <a:srgbClr val="5E6369"/>
                </a:solidFill>
              </a:rPr>
              <a:t>Create Slides</a:t>
            </a:r>
          </a:p>
          <a:p>
            <a:pPr marL="626110" lvl="1" indent="-283210">
              <a:lnSpc>
                <a:spcPct val="90000"/>
              </a:lnSpc>
            </a:pPr>
            <a:r>
              <a:rPr lang="en-US" sz="1700" dirty="0">
                <a:solidFill>
                  <a:srgbClr val="5E6369"/>
                </a:solidFill>
              </a:rPr>
              <a:t>Generate presentation slides from a text outline or summery you provide</a:t>
            </a:r>
            <a:endParaRPr lang="en-US" sz="1700">
              <a:solidFill>
                <a:srgbClr val="5E6369"/>
              </a:solidFill>
            </a:endParaRPr>
          </a:p>
          <a:p>
            <a:pPr>
              <a:lnSpc>
                <a:spcPct val="90000"/>
              </a:lnSpc>
            </a:pPr>
            <a:r>
              <a:rPr lang="en-US" sz="1700" dirty="0">
                <a:solidFill>
                  <a:srgbClr val="5E6369"/>
                </a:solidFill>
              </a:rPr>
              <a:t>Design Suggestions</a:t>
            </a:r>
          </a:p>
          <a:p>
            <a:pPr marL="626110" lvl="1" indent="-283210">
              <a:lnSpc>
                <a:spcPct val="90000"/>
              </a:lnSpc>
            </a:pPr>
            <a:r>
              <a:rPr lang="en-US" sz="1700" dirty="0">
                <a:solidFill>
                  <a:srgbClr val="5E6369"/>
                </a:solidFill>
              </a:rPr>
              <a:t>Leverage </a:t>
            </a:r>
            <a:r>
              <a:rPr lang="en-US" sz="1700">
                <a:solidFill>
                  <a:srgbClr val="5E6369"/>
                </a:solidFill>
              </a:rPr>
              <a:t>Copilot</a:t>
            </a:r>
            <a:r>
              <a:rPr lang="en-US" sz="1700" dirty="0">
                <a:solidFill>
                  <a:srgbClr val="5E6369"/>
                </a:solidFill>
              </a:rPr>
              <a:t> to suggest and apply design themes, animations &amp; transitions to enhance the visual appeal</a:t>
            </a:r>
            <a:endParaRPr lang="en-US" sz="1700">
              <a:solidFill>
                <a:srgbClr val="5E6369"/>
              </a:solidFill>
            </a:endParaRPr>
          </a:p>
          <a:p>
            <a:pPr>
              <a:lnSpc>
                <a:spcPct val="90000"/>
              </a:lnSpc>
            </a:pPr>
            <a:r>
              <a:rPr lang="en-US" sz="1700" dirty="0">
                <a:solidFill>
                  <a:srgbClr val="5E6369"/>
                </a:solidFill>
              </a:rPr>
              <a:t>Content Summarization</a:t>
            </a:r>
          </a:p>
          <a:p>
            <a:pPr marL="626110" lvl="1" indent="-283210">
              <a:lnSpc>
                <a:spcPct val="90000"/>
              </a:lnSpc>
            </a:pPr>
            <a:r>
              <a:rPr lang="en-US" sz="1700" dirty="0">
                <a:solidFill>
                  <a:srgbClr val="5E6369"/>
                </a:solidFill>
              </a:rPr>
              <a:t>Quickly summarize detailed content into concise bullet points</a:t>
            </a:r>
            <a:endParaRPr lang="en-US" sz="1700">
              <a:solidFill>
                <a:srgbClr val="5E6369"/>
              </a:solidFill>
            </a:endParaRPr>
          </a:p>
          <a:p>
            <a:pPr marL="626110" lvl="1" indent="-283210">
              <a:lnSpc>
                <a:spcPct val="90000"/>
              </a:lnSpc>
            </a:pPr>
            <a:r>
              <a:rPr lang="en-US" sz="1700">
                <a:solidFill>
                  <a:srgbClr val="5E6369"/>
                </a:solidFill>
              </a:rPr>
              <a:t>Information</a:t>
            </a:r>
            <a:r>
              <a:rPr lang="en-US" sz="1700" dirty="0">
                <a:solidFill>
                  <a:srgbClr val="5E6369"/>
                </a:solidFill>
              </a:rPr>
              <a:t> </a:t>
            </a:r>
            <a:r>
              <a:rPr lang="en-US" sz="1700">
                <a:solidFill>
                  <a:srgbClr val="5E6369"/>
                </a:solidFill>
              </a:rPr>
              <a:t>is </a:t>
            </a:r>
            <a:r>
              <a:rPr lang="en-US" sz="1700" dirty="0">
                <a:solidFill>
                  <a:srgbClr val="5E6369"/>
                </a:solidFill>
              </a:rPr>
              <a:t>easier to digest</a:t>
            </a:r>
            <a:endParaRPr lang="en-US" sz="1700">
              <a:solidFill>
                <a:srgbClr val="5E6369"/>
              </a:solidFill>
            </a:endParaRPr>
          </a:p>
          <a:p>
            <a:pPr>
              <a:lnSpc>
                <a:spcPct val="90000"/>
              </a:lnSpc>
            </a:pPr>
            <a:r>
              <a:rPr lang="en-US" sz="1700" dirty="0">
                <a:solidFill>
                  <a:srgbClr val="5E6369"/>
                </a:solidFill>
              </a:rPr>
              <a:t>Data Visualization</a:t>
            </a:r>
          </a:p>
          <a:p>
            <a:pPr marL="626110" lvl="1" indent="-283210">
              <a:lnSpc>
                <a:spcPct val="90000"/>
              </a:lnSpc>
            </a:pPr>
            <a:r>
              <a:rPr lang="en-US" sz="1700" dirty="0">
                <a:solidFill>
                  <a:srgbClr val="5E6369"/>
                </a:solidFill>
              </a:rPr>
              <a:t>Create charts, graphs, and other </a:t>
            </a:r>
            <a:r>
              <a:rPr lang="en-US" sz="1700">
                <a:solidFill>
                  <a:srgbClr val="5E6369"/>
                </a:solidFill>
              </a:rPr>
              <a:t>visual</a:t>
            </a:r>
            <a:r>
              <a:rPr lang="en-US" sz="1700" dirty="0">
                <a:solidFill>
                  <a:srgbClr val="5E6369"/>
                </a:solidFill>
              </a:rPr>
              <a:t> data representation from raw data</a:t>
            </a:r>
            <a:endParaRPr lang="en-US" sz="1700">
              <a:solidFill>
                <a:srgbClr val="5E6369"/>
              </a:solidFill>
            </a:endParaRPr>
          </a:p>
          <a:p>
            <a:pPr>
              <a:lnSpc>
                <a:spcPct val="90000"/>
              </a:lnSpc>
            </a:pPr>
            <a:r>
              <a:rPr lang="en-US" sz="1700" dirty="0">
                <a:solidFill>
                  <a:srgbClr val="5E6369"/>
                </a:solidFill>
              </a:rPr>
              <a:t>Practice and Feedback</a:t>
            </a:r>
          </a:p>
          <a:p>
            <a:pPr marL="626110" lvl="1" indent="-283210">
              <a:lnSpc>
                <a:spcPct val="90000"/>
              </a:lnSpc>
            </a:pPr>
            <a:r>
              <a:rPr lang="en-US" sz="1700">
                <a:solidFill>
                  <a:srgbClr val="5E6369"/>
                </a:solidFill>
              </a:rPr>
              <a:t>Rehearse</a:t>
            </a:r>
            <a:r>
              <a:rPr lang="en-US" sz="1700" dirty="0">
                <a:solidFill>
                  <a:srgbClr val="5E6369"/>
                </a:solidFill>
              </a:rPr>
              <a:t> your presentation and get feedback on pacing, tone and clarity to improve your delivery</a:t>
            </a:r>
            <a:endParaRPr lang="en-US" sz="1700">
              <a:solidFill>
                <a:srgbClr val="5E6369"/>
              </a:solidFill>
            </a:endParaRPr>
          </a:p>
        </p:txBody>
      </p:sp>
      <p:sp>
        <p:nvSpPr>
          <p:cNvPr id="5" name="Slide Number Placeholder 4">
            <a:extLst>
              <a:ext uri="{FF2B5EF4-FFF2-40B4-BE49-F238E27FC236}">
                <a16:creationId xmlns:a16="http://schemas.microsoft.com/office/drawing/2014/main" id="{0851B092-F5F0-94BF-223D-0282EB16331B}"/>
              </a:ext>
            </a:extLst>
          </p:cNvPr>
          <p:cNvSpPr>
            <a:spLocks noGrp="1"/>
          </p:cNvSpPr>
          <p:nvPr>
            <p:ph type="sldNum" sz="quarter" idx="16"/>
          </p:nvPr>
        </p:nvSpPr>
        <p:spPr>
          <a:xfrm>
            <a:off x="11352276" y="6400800"/>
            <a:ext cx="452628" cy="320040"/>
          </a:xfrm>
        </p:spPr>
        <p:txBody>
          <a:bodyPr anchor="ctr">
            <a:normAutofit/>
          </a:bodyPr>
          <a:lstStyle/>
          <a:p>
            <a:pPr>
              <a:spcAft>
                <a:spcPts val="600"/>
              </a:spcAft>
            </a:pPr>
            <a:fld id="{343C1EA3-4C4A-234E-8E3D-EDA65E5591FB}" type="slidenum">
              <a:rPr lang="en-US" smtClean="0"/>
              <a:pPr>
                <a:spcAft>
                  <a:spcPts val="600"/>
                </a:spcAft>
              </a:pPr>
              <a:t>20</a:t>
            </a:fld>
            <a:endParaRPr lang="en-US"/>
          </a:p>
        </p:txBody>
      </p:sp>
    </p:spTree>
    <p:extLst>
      <p:ext uri="{BB962C8B-B14F-4D97-AF65-F5344CB8AC3E}">
        <p14:creationId xmlns:p14="http://schemas.microsoft.com/office/powerpoint/2010/main" val="413720862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blue square with a white letter o&#10;&#10;AI-generated content may be incorrect.">
            <a:extLst>
              <a:ext uri="{FF2B5EF4-FFF2-40B4-BE49-F238E27FC236}">
                <a16:creationId xmlns:a16="http://schemas.microsoft.com/office/drawing/2014/main" id="{F58B0AA2-DB1F-3D8C-E310-08CA37EEED1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3699" b="-1"/>
          <a:stretch/>
        </p:blipFill>
        <p:spPr>
          <a:xfrm>
            <a:off x="7807977" y="1519182"/>
            <a:ext cx="3330727" cy="3819636"/>
          </a:xfrm>
          <a:prstGeom prst="rect">
            <a:avLst/>
          </a:prstGeom>
          <a:noFill/>
        </p:spPr>
      </p:pic>
      <p:sp>
        <p:nvSpPr>
          <p:cNvPr id="6" name="Title 5">
            <a:extLst>
              <a:ext uri="{FF2B5EF4-FFF2-40B4-BE49-F238E27FC236}">
                <a16:creationId xmlns:a16="http://schemas.microsoft.com/office/drawing/2014/main" id="{661F7561-6992-5E4D-6BA6-E2867F4AD5C8}"/>
              </a:ext>
            </a:extLst>
          </p:cNvPr>
          <p:cNvSpPr>
            <a:spLocks noGrp="1"/>
          </p:cNvSpPr>
          <p:nvPr>
            <p:ph type="title"/>
          </p:nvPr>
        </p:nvSpPr>
        <p:spPr>
          <a:xfrm>
            <a:off x="836675" y="388620"/>
            <a:ext cx="10599111" cy="1143000"/>
          </a:xfrm>
        </p:spPr>
        <p:txBody>
          <a:bodyPr lIns="50800" tIns="50800" rIns="50800" bIns="50800" anchor="ctr">
            <a:normAutofit/>
          </a:bodyPr>
          <a:lstStyle/>
          <a:p>
            <a:r>
              <a:rPr lang="en-US" b="1" i="0" u="none" strike="noStrike" cap="none" spc="0" baseline="0" dirty="0">
                <a:ln>
                  <a:noFill/>
                </a:ln>
                <a:uFillTx/>
              </a:rPr>
              <a:t>What Can you do with </a:t>
            </a:r>
            <a:r>
              <a:rPr lang="en-US" b="1" i="0" u="none" strike="noStrike" cap="none" spc="0" baseline="0">
                <a:ln>
                  <a:noFill/>
                </a:ln>
                <a:uFillTx/>
              </a:rPr>
              <a:t>Copilot</a:t>
            </a:r>
            <a:r>
              <a:rPr lang="en-US" b="1" i="0" u="none" strike="noStrike" cap="none" spc="0" baseline="0" dirty="0">
                <a:ln>
                  <a:noFill/>
                </a:ln>
                <a:uFillTx/>
              </a:rPr>
              <a:t> for </a:t>
            </a:r>
            <a:r>
              <a:rPr lang="en-US"/>
              <a:t>Outlook</a:t>
            </a:r>
            <a:endParaRPr lang="en-US" b="1" i="0" u="none" strike="noStrike" cap="none" spc="0" baseline="0" dirty="0">
              <a:ln>
                <a:noFill/>
              </a:ln>
              <a:uFillTx/>
            </a:endParaRPr>
          </a:p>
        </p:txBody>
      </p:sp>
      <p:sp>
        <p:nvSpPr>
          <p:cNvPr id="7" name="Text Placeholder 6">
            <a:extLst>
              <a:ext uri="{FF2B5EF4-FFF2-40B4-BE49-F238E27FC236}">
                <a16:creationId xmlns:a16="http://schemas.microsoft.com/office/drawing/2014/main" id="{4A004035-55B7-0EA1-8ECF-215532B3A501}"/>
              </a:ext>
            </a:extLst>
          </p:cNvPr>
          <p:cNvSpPr>
            <a:spLocks noGrp="1"/>
          </p:cNvSpPr>
          <p:nvPr>
            <p:ph type="body" sz="quarter" idx="13"/>
          </p:nvPr>
        </p:nvSpPr>
        <p:spPr>
          <a:xfrm>
            <a:off x="836676" y="1714500"/>
            <a:ext cx="6710018" cy="4686300"/>
          </a:xfrm>
        </p:spPr>
        <p:txBody>
          <a:bodyPr vert="horz" lIns="91440" tIns="45720" rIns="91440" bIns="45720" rtlCol="0" anchor="t">
            <a:normAutofit/>
          </a:bodyPr>
          <a:lstStyle/>
          <a:p>
            <a:pPr>
              <a:lnSpc>
                <a:spcPct val="90000"/>
              </a:lnSpc>
              <a:defRPr/>
            </a:pPr>
            <a:r>
              <a:rPr lang="en-US" sz="1600" dirty="0">
                <a:solidFill>
                  <a:srgbClr val="5E6369"/>
                </a:solidFill>
              </a:rPr>
              <a:t>Email Drafting</a:t>
            </a:r>
          </a:p>
          <a:p>
            <a:pPr marL="626110" lvl="1" indent="-283210">
              <a:lnSpc>
                <a:spcPct val="90000"/>
              </a:lnSpc>
              <a:defRPr/>
            </a:pPr>
            <a:r>
              <a:rPr lang="en-US" sz="1600" dirty="0">
                <a:solidFill>
                  <a:srgbClr val="5E6369"/>
                </a:solidFill>
              </a:rPr>
              <a:t>Compose emails quickly by providing a brief description of the intent of the message</a:t>
            </a:r>
          </a:p>
          <a:p>
            <a:pPr>
              <a:lnSpc>
                <a:spcPct val="90000"/>
              </a:lnSpc>
              <a:defRPr/>
            </a:pPr>
            <a:r>
              <a:rPr lang="en-US" sz="1600" dirty="0">
                <a:solidFill>
                  <a:srgbClr val="5E6369"/>
                </a:solidFill>
              </a:rPr>
              <a:t>Summarizing Emails</a:t>
            </a:r>
          </a:p>
          <a:p>
            <a:pPr marL="626110" lvl="1" indent="-283210">
              <a:lnSpc>
                <a:spcPct val="90000"/>
              </a:lnSpc>
              <a:defRPr/>
            </a:pPr>
            <a:r>
              <a:rPr lang="en-US" sz="1600" dirty="0">
                <a:solidFill>
                  <a:srgbClr val="5E6369"/>
                </a:solidFill>
              </a:rPr>
              <a:t>Summarize long email threads to understand the conversation</a:t>
            </a:r>
          </a:p>
          <a:p>
            <a:pPr>
              <a:lnSpc>
                <a:spcPct val="90000"/>
              </a:lnSpc>
              <a:defRPr/>
            </a:pPr>
            <a:r>
              <a:rPr lang="en-US" sz="1600" dirty="0">
                <a:solidFill>
                  <a:srgbClr val="5E6369"/>
                </a:solidFill>
              </a:rPr>
              <a:t>Scheduling Assistance</a:t>
            </a:r>
          </a:p>
          <a:p>
            <a:pPr marL="626110" lvl="1" indent="-283210">
              <a:lnSpc>
                <a:spcPct val="90000"/>
              </a:lnSpc>
              <a:defRPr/>
            </a:pPr>
            <a:r>
              <a:rPr lang="en-US" sz="1600" dirty="0">
                <a:solidFill>
                  <a:srgbClr val="5E6369"/>
                </a:solidFill>
              </a:rPr>
              <a:t>Help manage your calendar, suggest available times for meetings based on your schedule</a:t>
            </a:r>
          </a:p>
          <a:p>
            <a:pPr>
              <a:lnSpc>
                <a:spcPct val="90000"/>
              </a:lnSpc>
              <a:defRPr/>
            </a:pPr>
            <a:r>
              <a:rPr lang="en-US" sz="1600" dirty="0">
                <a:solidFill>
                  <a:srgbClr val="5E6369"/>
                </a:solidFill>
              </a:rPr>
              <a:t>Email Prioritization</a:t>
            </a:r>
          </a:p>
          <a:p>
            <a:pPr marL="626110" lvl="1" indent="-283210">
              <a:lnSpc>
                <a:spcPct val="90000"/>
              </a:lnSpc>
              <a:defRPr/>
            </a:pPr>
            <a:r>
              <a:rPr lang="en-US" sz="1600" dirty="0">
                <a:solidFill>
                  <a:srgbClr val="5E6369"/>
                </a:solidFill>
              </a:rPr>
              <a:t>Prioritize incoming emails, ensuring important messages are addressed 1st</a:t>
            </a:r>
          </a:p>
          <a:p>
            <a:pPr>
              <a:lnSpc>
                <a:spcPct val="90000"/>
              </a:lnSpc>
              <a:defRPr/>
            </a:pPr>
            <a:r>
              <a:rPr lang="en-US" sz="1600" dirty="0">
                <a:solidFill>
                  <a:srgbClr val="5E6369"/>
                </a:solidFill>
              </a:rPr>
              <a:t>Quick Responses</a:t>
            </a:r>
          </a:p>
          <a:p>
            <a:pPr marL="626110" lvl="1" indent="-283210">
              <a:lnSpc>
                <a:spcPct val="90000"/>
              </a:lnSpc>
              <a:defRPr/>
            </a:pPr>
            <a:r>
              <a:rPr lang="en-US" sz="1600" dirty="0">
                <a:solidFill>
                  <a:srgbClr val="5E6369"/>
                </a:solidFill>
              </a:rPr>
              <a:t>Generate concise, professional responses to common inquiries with Copilot, saves time on email communication</a:t>
            </a:r>
          </a:p>
        </p:txBody>
      </p:sp>
      <p:sp>
        <p:nvSpPr>
          <p:cNvPr id="5" name="Slide Number Placeholder 4">
            <a:extLst>
              <a:ext uri="{FF2B5EF4-FFF2-40B4-BE49-F238E27FC236}">
                <a16:creationId xmlns:a16="http://schemas.microsoft.com/office/drawing/2014/main" id="{B1E33CCE-3A0B-3182-71ED-5217CFEFA6E3}"/>
              </a:ext>
            </a:extLst>
          </p:cNvPr>
          <p:cNvSpPr>
            <a:spLocks noGrp="1"/>
          </p:cNvSpPr>
          <p:nvPr>
            <p:ph type="sldNum" sz="quarter" idx="16"/>
          </p:nvPr>
        </p:nvSpPr>
        <p:spPr>
          <a:xfrm>
            <a:off x="11352276" y="6400800"/>
            <a:ext cx="452628" cy="320040"/>
          </a:xfrm>
        </p:spPr>
        <p:txBody>
          <a:bodyPr vert="horz" lIns="91440" tIns="45720" rIns="91440" bIns="45720" rtlCol="0" anchor="ctr">
            <a:normAutofit/>
          </a:bodyPr>
          <a:lstStyle/>
          <a:p>
            <a:pPr>
              <a:spcAft>
                <a:spcPts val="600"/>
              </a:spcAft>
            </a:pPr>
            <a:fld id="{343C1EA3-4C4A-234E-8E3D-EDA65E5591FB}" type="slidenum">
              <a:rPr lang="en-US" smtClean="0"/>
              <a:pPr>
                <a:spcAft>
                  <a:spcPts val="600"/>
                </a:spcAft>
              </a:pPr>
              <a:t>21</a:t>
            </a:fld>
            <a:endParaRPr lang="en-US"/>
          </a:p>
        </p:txBody>
      </p:sp>
    </p:spTree>
    <p:extLst>
      <p:ext uri="{BB962C8B-B14F-4D97-AF65-F5344CB8AC3E}">
        <p14:creationId xmlns:p14="http://schemas.microsoft.com/office/powerpoint/2010/main" val="21474769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FF4A4-7822-73E6-2B35-B011A01FF632}"/>
              </a:ext>
            </a:extLst>
          </p:cNvPr>
          <p:cNvSpPr>
            <a:spLocks noGrp="1"/>
          </p:cNvSpPr>
          <p:nvPr>
            <p:ph type="title"/>
          </p:nvPr>
        </p:nvSpPr>
        <p:spPr/>
        <p:txBody>
          <a:bodyPr/>
          <a:lstStyle/>
          <a:p>
            <a:r>
              <a:rPr lang="en-US" dirty="0"/>
              <a:t>What Can you do with </a:t>
            </a:r>
            <a:r>
              <a:rPr lang="en-US"/>
              <a:t>Copilot</a:t>
            </a:r>
            <a:r>
              <a:rPr lang="en-US" dirty="0"/>
              <a:t> for </a:t>
            </a:r>
            <a:r>
              <a:rPr lang="en-US"/>
              <a:t>Teams</a:t>
            </a:r>
            <a:endParaRPr lang="en-US" dirty="0"/>
          </a:p>
        </p:txBody>
      </p:sp>
      <p:sp>
        <p:nvSpPr>
          <p:cNvPr id="3" name="Text Placeholder 2">
            <a:extLst>
              <a:ext uri="{FF2B5EF4-FFF2-40B4-BE49-F238E27FC236}">
                <a16:creationId xmlns:a16="http://schemas.microsoft.com/office/drawing/2014/main" id="{995AD8A9-5BDA-24F8-37CA-46476F0B8A59}"/>
              </a:ext>
            </a:extLst>
          </p:cNvPr>
          <p:cNvSpPr>
            <a:spLocks noGrp="1"/>
          </p:cNvSpPr>
          <p:nvPr>
            <p:ph type="body" sz="quarter" idx="11"/>
          </p:nvPr>
        </p:nvSpPr>
        <p:spPr>
          <a:xfrm>
            <a:off x="430209" y="1521492"/>
            <a:ext cx="7475300" cy="4686300"/>
          </a:xfrm>
        </p:spPr>
        <p:txBody>
          <a:bodyPr>
            <a:normAutofit/>
          </a:bodyPr>
          <a:lstStyle/>
          <a:p>
            <a:r>
              <a:rPr lang="en-US" sz="1600" dirty="0"/>
              <a:t>Meeting Summaries</a:t>
            </a:r>
          </a:p>
          <a:p>
            <a:pPr lvl="1"/>
            <a:r>
              <a:rPr lang="en-US" sz="1600" dirty="0"/>
              <a:t>Automatically generate concise summaries of Teams Meetings</a:t>
            </a:r>
          </a:p>
          <a:p>
            <a:pPr lvl="1"/>
            <a:r>
              <a:rPr lang="en-US" sz="1600" dirty="0"/>
              <a:t>Capture key decisions and action items</a:t>
            </a:r>
          </a:p>
          <a:p>
            <a:r>
              <a:rPr lang="en-US" sz="1600" dirty="0"/>
              <a:t>Meeting Help</a:t>
            </a:r>
          </a:p>
          <a:p>
            <a:pPr lvl="1"/>
            <a:r>
              <a:rPr lang="en-US" sz="1600" dirty="0"/>
              <a:t>Ask questions during the meetings and how to improve the meetings</a:t>
            </a:r>
          </a:p>
          <a:p>
            <a:r>
              <a:rPr lang="en-US" sz="1600" dirty="0"/>
              <a:t>Collaborative Editing</a:t>
            </a:r>
          </a:p>
          <a:p>
            <a:pPr lvl="1"/>
            <a:r>
              <a:rPr lang="en-US" sz="1600" dirty="0"/>
              <a:t>Co-author documents directly in Teams with Copilot suggesting improvements</a:t>
            </a:r>
          </a:p>
          <a:p>
            <a:r>
              <a:rPr lang="en-US" sz="1600" dirty="0"/>
              <a:t>Task Automation</a:t>
            </a:r>
          </a:p>
          <a:p>
            <a:pPr lvl="1"/>
            <a:r>
              <a:rPr lang="en-US" sz="1600" dirty="0"/>
              <a:t>Automate routine tasks, like scheduling meetings or creating polls within Teams Channels</a:t>
            </a:r>
          </a:p>
          <a:p>
            <a:r>
              <a:rPr lang="en-US" sz="1600" dirty="0"/>
              <a:t>Information Retrieval</a:t>
            </a:r>
          </a:p>
          <a:p>
            <a:pPr lvl="1"/>
            <a:r>
              <a:rPr lang="en-US" sz="1600" dirty="0"/>
              <a:t>Quickly find and share files, or specific pieces of information from conversations or team channels</a:t>
            </a:r>
          </a:p>
        </p:txBody>
      </p:sp>
      <p:sp>
        <p:nvSpPr>
          <p:cNvPr id="4" name="Slide Number Placeholder 3">
            <a:extLst>
              <a:ext uri="{FF2B5EF4-FFF2-40B4-BE49-F238E27FC236}">
                <a16:creationId xmlns:a16="http://schemas.microsoft.com/office/drawing/2014/main" id="{0C06C2A6-7192-09F5-ECCB-2DF2643BDB23}"/>
              </a:ext>
            </a:extLst>
          </p:cNvPr>
          <p:cNvSpPr>
            <a:spLocks noGrp="1"/>
          </p:cNvSpPr>
          <p:nvPr>
            <p:ph type="sldNum" sz="quarter" idx="12"/>
          </p:nvPr>
        </p:nvSpPr>
        <p:spPr/>
        <p:txBody>
          <a:bodyPr/>
          <a:lstStyle/>
          <a:p>
            <a:fld id="{343C1EA3-4C4A-234E-8E3D-EDA65E5591FB}" type="slidenum">
              <a:rPr lang="en-US" smtClean="0"/>
              <a:pPr/>
              <a:t>22</a:t>
            </a:fld>
            <a:endParaRPr lang="en-US" dirty="0"/>
          </a:p>
        </p:txBody>
      </p:sp>
      <p:pic>
        <p:nvPicPr>
          <p:cNvPr id="6" name="Picture 5" descr="A logo of a company&#10;&#10;AI-generated content may be incorrect.">
            <a:extLst>
              <a:ext uri="{FF2B5EF4-FFF2-40B4-BE49-F238E27FC236}">
                <a16:creationId xmlns:a16="http://schemas.microsoft.com/office/drawing/2014/main" id="{BBEA98E6-B386-F9B8-BECB-0271A898605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860830" y="2240482"/>
            <a:ext cx="3492816" cy="3248319"/>
          </a:xfrm>
          <a:prstGeom prst="rect">
            <a:avLst/>
          </a:prstGeom>
        </p:spPr>
      </p:pic>
    </p:spTree>
    <p:extLst>
      <p:ext uri="{BB962C8B-B14F-4D97-AF65-F5344CB8AC3E}">
        <p14:creationId xmlns:p14="http://schemas.microsoft.com/office/powerpoint/2010/main" val="84652667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6B8F4-E3CE-37A9-B8D6-A461792A1142}"/>
              </a:ext>
            </a:extLst>
          </p:cNvPr>
          <p:cNvSpPr>
            <a:spLocks noGrp="1"/>
          </p:cNvSpPr>
          <p:nvPr>
            <p:ph type="title"/>
          </p:nvPr>
        </p:nvSpPr>
        <p:spPr/>
        <p:txBody>
          <a:bodyPr/>
          <a:lstStyle/>
          <a:p>
            <a:r>
              <a:rPr lang="en-US" dirty="0"/>
              <a:t>Building Good Prompts</a:t>
            </a:r>
          </a:p>
        </p:txBody>
      </p:sp>
      <p:sp>
        <p:nvSpPr>
          <p:cNvPr id="3" name="Text Placeholder 2">
            <a:extLst>
              <a:ext uri="{FF2B5EF4-FFF2-40B4-BE49-F238E27FC236}">
                <a16:creationId xmlns:a16="http://schemas.microsoft.com/office/drawing/2014/main" id="{EE36A1CE-8127-1776-AD77-9A8F32BB4092}"/>
              </a:ext>
            </a:extLst>
          </p:cNvPr>
          <p:cNvSpPr>
            <a:spLocks noGrp="1"/>
          </p:cNvSpPr>
          <p:nvPr>
            <p:ph type="body" sz="quarter" idx="11"/>
          </p:nvPr>
        </p:nvSpPr>
        <p:spPr>
          <a:xfrm>
            <a:off x="6517294" y="1531620"/>
            <a:ext cx="4834982" cy="4686300"/>
          </a:xfrm>
          <a:prstGeom prst="flowChartAlternateProcess">
            <a:avLst/>
          </a:prstGeom>
          <a:solidFill>
            <a:schemeClr val="accent2"/>
          </a:solidFill>
          <a:effectLst>
            <a:outerShdw blurRad="50800" dist="38100" dir="18900000" algn="bl" rotWithShape="0">
              <a:prstClr val="black">
                <a:alpha val="40000"/>
              </a:prstClr>
            </a:outerShdw>
          </a:effectLst>
        </p:spPr>
        <p:txBody>
          <a:bodyPr>
            <a:normAutofit/>
          </a:bodyPr>
          <a:lstStyle/>
          <a:p>
            <a:pPr algn="l">
              <a:spcBef>
                <a:spcPts val="2250"/>
              </a:spcBef>
              <a:spcAft>
                <a:spcPts val="1350"/>
              </a:spcAft>
              <a:buNone/>
            </a:pPr>
            <a:r>
              <a:rPr lang="en-US" sz="1700" b="1" i="0" dirty="0">
                <a:solidFill>
                  <a:schemeClr val="bg1"/>
                </a:solidFill>
                <a:effectLst/>
              </a:rPr>
              <a:t>Don'ts</a:t>
            </a:r>
          </a:p>
          <a:p>
            <a:pPr algn="l">
              <a:buNone/>
            </a:pPr>
            <a:r>
              <a:rPr lang="en-US" sz="1700" b="0" i="0" dirty="0">
                <a:solidFill>
                  <a:schemeClr val="bg1"/>
                </a:solidFill>
                <a:effectLst/>
              </a:rPr>
              <a:t>If you want to have a more successful copilot experience, don't:</a:t>
            </a:r>
          </a:p>
          <a:p>
            <a:pPr algn="l">
              <a:spcBef>
                <a:spcPts val="1200"/>
              </a:spcBef>
              <a:spcAft>
                <a:spcPts val="1200"/>
              </a:spcAft>
              <a:buFont typeface="Arial" panose="020B0604020202020204" pitchFamily="34" charset="0"/>
              <a:buChar char="•"/>
            </a:pPr>
            <a:r>
              <a:rPr lang="en-US" sz="1700" b="0" i="0" dirty="0">
                <a:solidFill>
                  <a:schemeClr val="bg1"/>
                </a:solidFill>
                <a:effectLst/>
              </a:rPr>
              <a:t>Be vague.</a:t>
            </a:r>
          </a:p>
          <a:p>
            <a:pPr algn="l">
              <a:spcBef>
                <a:spcPts val="1200"/>
              </a:spcBef>
              <a:spcAft>
                <a:spcPts val="1200"/>
              </a:spcAft>
              <a:buFont typeface="Arial" panose="020B0604020202020204" pitchFamily="34" charset="0"/>
              <a:buChar char="•"/>
            </a:pPr>
            <a:r>
              <a:rPr lang="en-US" sz="1700" b="0" i="0" dirty="0">
                <a:solidFill>
                  <a:schemeClr val="bg1"/>
                </a:solidFill>
                <a:effectLst/>
              </a:rPr>
              <a:t>Give conflicting instructions.</a:t>
            </a:r>
          </a:p>
          <a:p>
            <a:pPr algn="l">
              <a:spcBef>
                <a:spcPts val="1200"/>
              </a:spcBef>
              <a:spcAft>
                <a:spcPts val="1200"/>
              </a:spcAft>
              <a:buFont typeface="Arial" panose="020B0604020202020204" pitchFamily="34" charset="0"/>
              <a:buChar char="•"/>
            </a:pPr>
            <a:r>
              <a:rPr lang="en-US" sz="1700" b="0" i="0" dirty="0">
                <a:solidFill>
                  <a:schemeClr val="bg1"/>
                </a:solidFill>
                <a:effectLst/>
              </a:rPr>
              <a:t>Request inappropriate or unethical tasks or information.</a:t>
            </a:r>
          </a:p>
          <a:p>
            <a:pPr algn="l">
              <a:spcBef>
                <a:spcPts val="1200"/>
              </a:spcBef>
              <a:spcAft>
                <a:spcPts val="1200"/>
              </a:spcAft>
              <a:buFont typeface="Arial" panose="020B0604020202020204" pitchFamily="34" charset="0"/>
              <a:buChar char="•"/>
            </a:pPr>
            <a:r>
              <a:rPr lang="en-US" sz="1700" b="0" i="0" dirty="0">
                <a:solidFill>
                  <a:schemeClr val="bg1"/>
                </a:solidFill>
                <a:effectLst/>
              </a:rPr>
              <a:t>Interrupt or quickly change topics.</a:t>
            </a:r>
          </a:p>
          <a:p>
            <a:pPr algn="l">
              <a:spcBef>
                <a:spcPts val="1200"/>
              </a:spcBef>
              <a:spcAft>
                <a:spcPts val="1200"/>
              </a:spcAft>
              <a:buFont typeface="Arial" panose="020B0604020202020204" pitchFamily="34" charset="0"/>
              <a:buChar char="•"/>
            </a:pPr>
            <a:r>
              <a:rPr lang="en-US" sz="1700" b="0" i="0" dirty="0">
                <a:solidFill>
                  <a:schemeClr val="bg1"/>
                </a:solidFill>
                <a:effectLst/>
              </a:rPr>
              <a:t>Use slang or jargon</a:t>
            </a:r>
            <a:r>
              <a:rPr lang="en-US" b="0" i="0" dirty="0">
                <a:solidFill>
                  <a:schemeClr val="bg1"/>
                </a:solidFill>
                <a:effectLst/>
              </a:rPr>
              <a:t>.</a:t>
            </a:r>
          </a:p>
        </p:txBody>
      </p:sp>
      <p:sp>
        <p:nvSpPr>
          <p:cNvPr id="4" name="Slide Number Placeholder 3">
            <a:extLst>
              <a:ext uri="{FF2B5EF4-FFF2-40B4-BE49-F238E27FC236}">
                <a16:creationId xmlns:a16="http://schemas.microsoft.com/office/drawing/2014/main" id="{5FB76688-3C0A-A3F2-02FC-77519D86C599}"/>
              </a:ext>
            </a:extLst>
          </p:cNvPr>
          <p:cNvSpPr>
            <a:spLocks noGrp="1"/>
          </p:cNvSpPr>
          <p:nvPr>
            <p:ph type="sldNum" sz="quarter" idx="12"/>
          </p:nvPr>
        </p:nvSpPr>
        <p:spPr/>
        <p:txBody>
          <a:bodyPr/>
          <a:lstStyle/>
          <a:p>
            <a:fld id="{343C1EA3-4C4A-234E-8E3D-EDA65E5591FB}" type="slidenum">
              <a:rPr lang="en-US" smtClean="0"/>
              <a:pPr/>
              <a:t>23</a:t>
            </a:fld>
            <a:endParaRPr lang="en-US" dirty="0"/>
          </a:p>
        </p:txBody>
      </p:sp>
      <p:sp>
        <p:nvSpPr>
          <p:cNvPr id="5" name="Text Placeholder 2">
            <a:extLst>
              <a:ext uri="{FF2B5EF4-FFF2-40B4-BE49-F238E27FC236}">
                <a16:creationId xmlns:a16="http://schemas.microsoft.com/office/drawing/2014/main" id="{2B6B6C2A-984D-24E2-3406-78BE928BA8C0}"/>
              </a:ext>
            </a:extLst>
          </p:cNvPr>
          <p:cNvSpPr txBox="1">
            <a:spLocks/>
          </p:cNvSpPr>
          <p:nvPr/>
        </p:nvSpPr>
        <p:spPr>
          <a:xfrm>
            <a:off x="658876" y="1531620"/>
            <a:ext cx="4834982" cy="4686300"/>
          </a:xfrm>
          <a:prstGeom prst="flowChartAlternateProcess">
            <a:avLst/>
          </a:prstGeom>
          <a:solidFill>
            <a:schemeClr val="accent2"/>
          </a:solidFill>
          <a:ln>
            <a:solidFill>
              <a:schemeClr val="accent1"/>
            </a:solidFill>
          </a:ln>
          <a:effectLst>
            <a:outerShdw blurRad="50800" dist="38100" dir="13500000" algn="br" rotWithShape="0">
              <a:prstClr val="black">
                <a:alpha val="40000"/>
              </a:prstClr>
            </a:outerShdw>
          </a:effectLst>
        </p:spPr>
        <p:txBody>
          <a:bodyPr vert="horz" lIns="91440" tIns="45720" rIns="91440" bIns="45720" numCol="1" spcCol="457200" rtlCol="0" anchor="t">
            <a:normAutofit fontScale="85000" lnSpcReduction="20000"/>
          </a:bodyPr>
          <a:lstStyle>
            <a:lvl1pPr marL="285750" marR="0" indent="-285750"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2000" b="0" i="0" u="none" strike="noStrike" cap="none" spc="0" baseline="0">
                <a:ln>
                  <a:noFill/>
                </a:ln>
                <a:solidFill>
                  <a:schemeClr val="tx2"/>
                </a:solidFill>
                <a:uFillTx/>
                <a:latin typeface="+mn-lt"/>
                <a:ea typeface="Helvetica Neue"/>
                <a:cs typeface="Helvetica Neue"/>
                <a:sym typeface="Helvetica Neue"/>
              </a:defRPr>
            </a:lvl1pPr>
            <a:lvl2pPr marL="626364" marR="0" indent="-283369" algn="l" defTabSz="342900" eaLnBrk="1" fontAlgn="auto" latinLnBrk="0" hangingPunct="1">
              <a:lnSpc>
                <a:spcPct val="100000"/>
              </a:lnSpc>
              <a:spcBef>
                <a:spcPts val="550"/>
              </a:spcBef>
              <a:spcAft>
                <a:spcPts val="0"/>
              </a:spcAft>
              <a:buClrTx/>
              <a:buSzPct val="100000"/>
              <a:buFont typeface="System Font Regular"/>
              <a:buChar char="-"/>
              <a:tabLst/>
              <a:defRPr sz="2000" b="0" i="0" u="none" strike="noStrike" cap="none" spc="0" baseline="0">
                <a:ln>
                  <a:noFill/>
                </a:ln>
                <a:solidFill>
                  <a:schemeClr val="tx2"/>
                </a:solidFill>
                <a:uFillTx/>
                <a:latin typeface="+mn-lt"/>
                <a:ea typeface="Helvetica Neue"/>
                <a:cs typeface="Helvetica Neue"/>
                <a:sym typeface="Helvetica Neue"/>
              </a:defRPr>
            </a:lvl2pPr>
            <a:lvl3pPr marL="909828"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2000" b="0" i="0" u="none" strike="noStrike" cap="none" spc="0" baseline="0">
                <a:ln>
                  <a:noFill/>
                </a:ln>
                <a:solidFill>
                  <a:schemeClr val="tx2"/>
                </a:solidFill>
                <a:uFillTx/>
                <a:latin typeface="+mn-lt"/>
                <a:ea typeface="Helvetica Neue"/>
                <a:cs typeface="Helvetica Neue"/>
                <a:sym typeface="Helvetica Neue"/>
              </a:defRPr>
            </a:lvl3pPr>
            <a:lvl4pPr marL="1193292" marR="0" indent="-283369" algn="l" defTabSz="342900" eaLnBrk="1" fontAlgn="auto" latinLnBrk="0" hangingPunct="1">
              <a:lnSpc>
                <a:spcPct val="100000"/>
              </a:lnSpc>
              <a:spcBef>
                <a:spcPts val="550"/>
              </a:spcBef>
              <a:spcAft>
                <a:spcPts val="0"/>
              </a:spcAft>
              <a:buClrTx/>
              <a:buSzPct val="100000"/>
              <a:buFont typeface="System Font Regular"/>
              <a:buChar char="-"/>
              <a:tabLst/>
              <a:defRPr sz="2000" b="0" i="0" u="none" strike="noStrike" cap="none" spc="0" baseline="0">
                <a:ln>
                  <a:noFill/>
                </a:ln>
                <a:solidFill>
                  <a:schemeClr val="tx2"/>
                </a:solidFill>
                <a:uFillTx/>
                <a:latin typeface="+mn-lt"/>
                <a:ea typeface="Helvetica Neue"/>
                <a:cs typeface="Helvetica Neue"/>
                <a:sym typeface="Helvetica Neue"/>
              </a:defRPr>
            </a:lvl4pPr>
            <a:lvl5pPr marL="1476756" marR="0" indent="-283369" algn="l" defTabSz="342900" eaLnBrk="1" fontAlgn="auto" latinLnBrk="0" hangingPunct="1">
              <a:lnSpc>
                <a:spcPct val="100000"/>
              </a:lnSpc>
              <a:spcBef>
                <a:spcPts val="550"/>
              </a:spcBef>
              <a:spcAft>
                <a:spcPts val="0"/>
              </a:spcAft>
              <a:buClrTx/>
              <a:buSzPct val="100000"/>
              <a:buFont typeface="Arial" panose="020B0604020202020204" pitchFamily="34" charset="0"/>
              <a:buChar char="•"/>
              <a:tabLst/>
              <a:defRPr sz="2000" b="0" i="0" u="none" strike="noStrike" cap="none" spc="0" baseline="0">
                <a:ln>
                  <a:noFill/>
                </a:ln>
                <a:solidFill>
                  <a:schemeClr val="tx2"/>
                </a:solidFill>
                <a:uFillTx/>
                <a:latin typeface="+mn-lt"/>
                <a:ea typeface="Helvetica Neue"/>
                <a:cs typeface="Helvetica Neue"/>
                <a:sym typeface="Helvetica Neue"/>
              </a:defRPr>
            </a:lvl5pPr>
            <a:lvl6pPr marL="19050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6pPr>
            <a:lvl7pPr marL="22225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7pPr>
            <a:lvl8pPr marL="25400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8pPr>
            <a:lvl9pPr marL="2857500" marR="0" indent="-317500" algn="l" defTabSz="412750" eaLnBrk="1" latinLnBrk="0" hangingPunct="1">
              <a:lnSpc>
                <a:spcPct val="100000"/>
              </a:lnSpc>
              <a:spcBef>
                <a:spcPts val="2950"/>
              </a:spcBef>
              <a:spcAft>
                <a:spcPts val="0"/>
              </a:spcAft>
              <a:buClrTx/>
              <a:buSzPct val="125000"/>
              <a:buFontTx/>
              <a:buChar char="•"/>
              <a:tabLst/>
              <a:defRPr sz="2600" b="0" i="0" u="none" strike="noStrike" cap="none" spc="0" baseline="0">
                <a:ln>
                  <a:noFill/>
                </a:ln>
                <a:solidFill>
                  <a:srgbClr val="000000"/>
                </a:solidFill>
                <a:uFillTx/>
                <a:latin typeface="Helvetica Neue"/>
                <a:ea typeface="Helvetica Neue"/>
                <a:cs typeface="Helvetica Neue"/>
                <a:sym typeface="Helvetica Neue"/>
              </a:defRPr>
            </a:lvl9pPr>
          </a:lstStyle>
          <a:p>
            <a:pPr>
              <a:spcBef>
                <a:spcPts val="2250"/>
              </a:spcBef>
              <a:spcAft>
                <a:spcPts val="1350"/>
              </a:spcAft>
              <a:buFont typeface="Arial" panose="020B0604020202020204" pitchFamily="34" charset="0"/>
              <a:buNone/>
            </a:pPr>
            <a:r>
              <a:rPr lang="en-US" b="1" dirty="0">
                <a:solidFill>
                  <a:schemeClr val="bg1"/>
                </a:solidFill>
              </a:rPr>
              <a:t>Dos</a:t>
            </a:r>
          </a:p>
          <a:p>
            <a:pPr>
              <a:buNone/>
            </a:pPr>
            <a:r>
              <a:rPr lang="en-US" dirty="0">
                <a:solidFill>
                  <a:schemeClr val="bg1"/>
                </a:solidFill>
              </a:rPr>
              <a:t>To have a more successful copilot experience, do the following:</a:t>
            </a:r>
          </a:p>
          <a:p>
            <a:pPr>
              <a:spcBef>
                <a:spcPts val="1200"/>
              </a:spcBef>
              <a:spcAft>
                <a:spcPts val="1200"/>
              </a:spcAft>
            </a:pPr>
            <a:r>
              <a:rPr lang="en-US" dirty="0">
                <a:solidFill>
                  <a:schemeClr val="bg1"/>
                </a:solidFill>
              </a:rPr>
              <a:t>Be clear and specific.</a:t>
            </a:r>
          </a:p>
          <a:p>
            <a:pPr>
              <a:spcBef>
                <a:spcPts val="1200"/>
              </a:spcBef>
              <a:spcAft>
                <a:spcPts val="1200"/>
              </a:spcAft>
            </a:pPr>
            <a:r>
              <a:rPr lang="en-US" dirty="0">
                <a:solidFill>
                  <a:schemeClr val="bg1"/>
                </a:solidFill>
              </a:rPr>
              <a:t>Keep it conversational.</a:t>
            </a:r>
          </a:p>
          <a:p>
            <a:pPr>
              <a:spcBef>
                <a:spcPts val="1200"/>
              </a:spcBef>
              <a:spcAft>
                <a:spcPts val="1200"/>
              </a:spcAft>
            </a:pPr>
            <a:r>
              <a:rPr lang="en-US" dirty="0">
                <a:solidFill>
                  <a:schemeClr val="bg1"/>
                </a:solidFill>
              </a:rPr>
              <a:t>Give examples.</a:t>
            </a:r>
          </a:p>
          <a:p>
            <a:pPr>
              <a:spcBef>
                <a:spcPts val="1200"/>
              </a:spcBef>
              <a:spcAft>
                <a:spcPts val="1200"/>
              </a:spcAft>
            </a:pPr>
            <a:r>
              <a:rPr lang="en-US" dirty="0">
                <a:solidFill>
                  <a:schemeClr val="bg1"/>
                </a:solidFill>
              </a:rPr>
              <a:t>Check for accuracy.</a:t>
            </a:r>
          </a:p>
          <a:p>
            <a:pPr>
              <a:spcBef>
                <a:spcPts val="1200"/>
              </a:spcBef>
              <a:spcAft>
                <a:spcPts val="1200"/>
              </a:spcAft>
            </a:pPr>
            <a:r>
              <a:rPr lang="en-US" dirty="0">
                <a:solidFill>
                  <a:schemeClr val="bg1"/>
                </a:solidFill>
              </a:rPr>
              <a:t>Provide contextual details.</a:t>
            </a:r>
          </a:p>
          <a:p>
            <a:pPr>
              <a:spcBef>
                <a:spcPts val="1200"/>
              </a:spcBef>
              <a:spcAft>
                <a:spcPts val="1200"/>
              </a:spcAft>
            </a:pPr>
            <a:r>
              <a:rPr lang="en-US" dirty="0">
                <a:solidFill>
                  <a:schemeClr val="bg1"/>
                </a:solidFill>
              </a:rPr>
              <a:t>Be polite.</a:t>
            </a:r>
          </a:p>
          <a:p>
            <a:endParaRPr lang="en-US" dirty="0">
              <a:solidFill>
                <a:schemeClr val="bg1"/>
              </a:solidFill>
            </a:endParaRPr>
          </a:p>
        </p:txBody>
      </p:sp>
    </p:spTree>
    <p:extLst>
      <p:ext uri="{BB962C8B-B14F-4D97-AF65-F5344CB8AC3E}">
        <p14:creationId xmlns:p14="http://schemas.microsoft.com/office/powerpoint/2010/main" val="193266868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E1438C-ACB4-CFEE-79AE-DDE3F9F7D83E}"/>
              </a:ext>
            </a:extLst>
          </p:cNvPr>
          <p:cNvSpPr>
            <a:spLocks noGrp="1"/>
          </p:cNvSpPr>
          <p:nvPr>
            <p:ph type="sldNum" sz="quarter" idx="4294967295"/>
          </p:nvPr>
        </p:nvSpPr>
        <p:spPr>
          <a:xfrm>
            <a:off x="11739563" y="6400800"/>
            <a:ext cx="452437" cy="320675"/>
          </a:xfrm>
          <a:prstGeom prst="rect">
            <a:avLst/>
          </a:prstGeom>
        </p:spPr>
        <p:txBody>
          <a:bodyPr/>
          <a:lstStyle/>
          <a:p>
            <a:fld id="{343C1EA3-4C4A-234E-8E3D-EDA65E5591FB}" type="slidenum">
              <a:rPr lang="en-US" smtClean="0"/>
              <a:pPr/>
              <a:t>24</a:t>
            </a:fld>
            <a:endParaRPr lang="en-US" dirty="0"/>
          </a:p>
        </p:txBody>
      </p:sp>
      <p:sp>
        <p:nvSpPr>
          <p:cNvPr id="7" name="Text Placeholder 1">
            <a:extLst>
              <a:ext uri="{FF2B5EF4-FFF2-40B4-BE49-F238E27FC236}">
                <a16:creationId xmlns:a16="http://schemas.microsoft.com/office/drawing/2014/main" id="{BD733062-8FA8-E089-7DE6-64D8DEA40D08}"/>
              </a:ext>
            </a:extLst>
          </p:cNvPr>
          <p:cNvSpPr txBox="1">
            <a:spLocks/>
          </p:cNvSpPr>
          <p:nvPr/>
        </p:nvSpPr>
        <p:spPr>
          <a:xfrm>
            <a:off x="839449" y="2551551"/>
            <a:ext cx="10321249" cy="535698"/>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800" kern="1200" baseline="0">
                <a:solidFill>
                  <a:schemeClr val="bg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baseline="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600" b="1" dirty="0">
                <a:solidFill>
                  <a:schemeClr val="bg1"/>
                </a:solidFill>
                <a:ea typeface="+mn-lt"/>
                <a:cs typeface="+mn-lt"/>
              </a:rPr>
              <a:t>Let’s See Copilot in Action!</a:t>
            </a:r>
            <a:endParaRPr lang="en-US" sz="3600" b="1" dirty="0">
              <a:solidFill>
                <a:schemeClr val="bg1"/>
              </a:solidFill>
              <a:cs typeface="Arial"/>
            </a:endParaRPr>
          </a:p>
        </p:txBody>
      </p:sp>
    </p:spTree>
    <p:extLst>
      <p:ext uri="{BB962C8B-B14F-4D97-AF65-F5344CB8AC3E}">
        <p14:creationId xmlns:p14="http://schemas.microsoft.com/office/powerpoint/2010/main" val="833208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CC964-4A9E-C61F-78AF-FFB85DBA23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9A8D51-8115-5D77-A4DE-5EC95033BCF5}"/>
              </a:ext>
            </a:extLst>
          </p:cNvPr>
          <p:cNvSpPr>
            <a:spLocks noGrp="1"/>
          </p:cNvSpPr>
          <p:nvPr>
            <p:ph type="title"/>
          </p:nvPr>
        </p:nvSpPr>
        <p:spPr/>
        <p:txBody>
          <a:bodyPr/>
          <a:lstStyle/>
          <a:p>
            <a:r>
              <a:rPr lang="en-US" dirty="0"/>
              <a:t>Copilot Online In Action</a:t>
            </a:r>
          </a:p>
        </p:txBody>
      </p:sp>
      <p:sp>
        <p:nvSpPr>
          <p:cNvPr id="3" name="Text Placeholder 2">
            <a:extLst>
              <a:ext uri="{FF2B5EF4-FFF2-40B4-BE49-F238E27FC236}">
                <a16:creationId xmlns:a16="http://schemas.microsoft.com/office/drawing/2014/main" id="{D0F74AF1-D4DA-7947-DF7D-406E7D5DB8A2}"/>
              </a:ext>
            </a:extLst>
          </p:cNvPr>
          <p:cNvSpPr>
            <a:spLocks noGrp="1"/>
          </p:cNvSpPr>
          <p:nvPr>
            <p:ph type="body" sz="quarter" idx="11"/>
          </p:nvPr>
        </p:nvSpPr>
        <p:spPr/>
        <p:txBody>
          <a:bodyPr vert="horz" lIns="91440" tIns="45720" rIns="91440" bIns="45720" numCol="1" spcCol="457200" rtlCol="0" anchor="t">
            <a:normAutofit/>
          </a:bodyPr>
          <a:lstStyle/>
          <a:p>
            <a:r>
              <a:rPr lang="en-US" dirty="0"/>
              <a:t>summarize all my M365 Twin Cities - Fall 2025 emails</a:t>
            </a:r>
          </a:p>
          <a:p>
            <a:endParaRPr lang="en-US" dirty="0"/>
          </a:p>
          <a:p>
            <a:r>
              <a:rPr lang="en-US" dirty="0"/>
              <a:t>Recap </a:t>
            </a:r>
            <a:r>
              <a:rPr lang="en-US" u="sng" dirty="0"/>
              <a:t>SDG Presents! Avoid the Data Dumpster Fire: Practical Planning for Power Platform Builders </a:t>
            </a:r>
            <a:r>
              <a:rPr lang="en-US" dirty="0"/>
              <a:t>summarizing key takeaways and action items as separate sections, including who's responsible for each. </a:t>
            </a:r>
          </a:p>
          <a:p>
            <a:pPr marL="626110" lvl="1" indent="-283210"/>
            <a:endParaRPr lang="en-US" dirty="0"/>
          </a:p>
          <a:p>
            <a:endParaRPr lang="en-US" dirty="0"/>
          </a:p>
        </p:txBody>
      </p:sp>
      <p:sp>
        <p:nvSpPr>
          <p:cNvPr id="4" name="Slide Number Placeholder 3">
            <a:extLst>
              <a:ext uri="{FF2B5EF4-FFF2-40B4-BE49-F238E27FC236}">
                <a16:creationId xmlns:a16="http://schemas.microsoft.com/office/drawing/2014/main" id="{8AD7B3BA-63CC-A710-EF30-310CF56C7E1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C1EA3-4C4A-234E-8E3D-EDA65E5591FB}" type="slidenum">
              <a:rPr kumimoji="0" lang="en-US" sz="1200" b="0" i="0" u="none" strike="noStrike" kern="1200" cap="none" spc="0" normalizeH="0" baseline="0" noProof="0" smtClean="0">
                <a:ln>
                  <a:noFill/>
                </a:ln>
                <a:solidFill>
                  <a:srgbClr val="5E636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srgbClr val="5E6369"/>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7849071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C3BFD-0EF4-B540-FA62-34ECFED70CAE}"/>
              </a:ext>
            </a:extLst>
          </p:cNvPr>
          <p:cNvSpPr>
            <a:spLocks noGrp="1"/>
          </p:cNvSpPr>
          <p:nvPr>
            <p:ph type="title"/>
          </p:nvPr>
        </p:nvSpPr>
        <p:spPr/>
        <p:txBody>
          <a:bodyPr/>
          <a:lstStyle/>
          <a:p>
            <a:r>
              <a:rPr lang="en-US" dirty="0"/>
              <a:t>Word Examples</a:t>
            </a:r>
          </a:p>
        </p:txBody>
      </p:sp>
      <p:sp>
        <p:nvSpPr>
          <p:cNvPr id="3" name="Text Placeholder 2">
            <a:extLst>
              <a:ext uri="{FF2B5EF4-FFF2-40B4-BE49-F238E27FC236}">
                <a16:creationId xmlns:a16="http://schemas.microsoft.com/office/drawing/2014/main" id="{4A880305-F5C3-0C8C-44F1-277A5E6F7C04}"/>
              </a:ext>
            </a:extLst>
          </p:cNvPr>
          <p:cNvSpPr>
            <a:spLocks noGrp="1"/>
          </p:cNvSpPr>
          <p:nvPr>
            <p:ph type="body" sz="quarter" idx="11"/>
          </p:nvPr>
        </p:nvSpPr>
        <p:spPr/>
        <p:txBody>
          <a:bodyPr vert="horz" lIns="91440" tIns="45720" rIns="91440" bIns="45720" numCol="1" spcCol="457200" rtlCol="0" anchor="t">
            <a:normAutofit fontScale="70000" lnSpcReduction="20000"/>
          </a:bodyPr>
          <a:lstStyle/>
          <a:p>
            <a:r>
              <a:rPr lang="en-US" dirty="0"/>
              <a:t>Ex 1: Write a job description for an account associate position. Minimum 5-year experience. Remote job. Experience with QuickBooks Cloud is a requirement.</a:t>
            </a:r>
          </a:p>
          <a:p>
            <a:pPr marL="626110" lvl="1" indent="-283210"/>
            <a:r>
              <a:rPr lang="en-US" dirty="0"/>
              <a:t>In the how to Apply Section, candidates should apply online at </a:t>
            </a:r>
            <a:r>
              <a:rPr lang="en-US" dirty="0">
                <a:hlinkClick r:id="rId3"/>
              </a:rPr>
              <a:t>resume@solutiondesign.com</a:t>
            </a:r>
            <a:br>
              <a:rPr lang="en-US" dirty="0"/>
            </a:br>
            <a:endParaRPr lang="en-US" dirty="0"/>
          </a:p>
          <a:p>
            <a:r>
              <a:rPr lang="en-US" dirty="0"/>
              <a:t>Ex 2: Create a proposal that make a case to expand Primetimes coffee product to Europe.</a:t>
            </a:r>
          </a:p>
          <a:p>
            <a:pPr marL="626110" lvl="1" indent="-283210"/>
            <a:r>
              <a:rPr lang="en-US" dirty="0"/>
              <a:t>Product Details:</a:t>
            </a:r>
          </a:p>
          <a:p>
            <a:pPr marL="909320" lvl="2" indent="-283210"/>
            <a:r>
              <a:rPr lang="en-US" dirty="0"/>
              <a:t>Coffee is completely made from free-trade and ethical farming sources</a:t>
            </a:r>
          </a:p>
          <a:p>
            <a:pPr marL="909320" lvl="2" indent="-283210"/>
            <a:r>
              <a:rPr lang="en-US" dirty="0"/>
              <a:t>It has the best test</a:t>
            </a:r>
          </a:p>
          <a:p>
            <a:pPr marL="626110" lvl="2" indent="0">
              <a:buNone/>
            </a:pPr>
            <a:r>
              <a:rPr lang="en-US" dirty="0"/>
              <a:t>Outline</a:t>
            </a:r>
          </a:p>
          <a:p>
            <a:pPr marL="626110" lvl="1" indent="-283210"/>
            <a:r>
              <a:rPr lang="en-US" dirty="0"/>
              <a:t>Executive Summary</a:t>
            </a:r>
          </a:p>
          <a:p>
            <a:pPr marL="909320" lvl="2" indent="-283210"/>
            <a:r>
              <a:rPr lang="en-US" dirty="0"/>
              <a:t>Quick Overview of the expansion plan, highlighting the potential for growth and the unique aspects of the coffee product.</a:t>
            </a:r>
          </a:p>
          <a:p>
            <a:pPr marL="626110" lvl="1" indent="-283210"/>
            <a:r>
              <a:rPr lang="en-US" dirty="0"/>
              <a:t>Market Analysis</a:t>
            </a:r>
          </a:p>
          <a:p>
            <a:pPr marL="909320" lvl="2" indent="-283210"/>
            <a:r>
              <a:rPr lang="en-US" dirty="0"/>
              <a:t>Insight into the European Coffee Market Trends, consumer preferences and identification of key target markets</a:t>
            </a:r>
          </a:p>
          <a:p>
            <a:pPr marL="626110" lvl="1" indent="-283210"/>
            <a:r>
              <a:rPr lang="en-US" dirty="0"/>
              <a:t>Product Offering</a:t>
            </a:r>
          </a:p>
          <a:p>
            <a:pPr marL="909320" lvl="2" indent="-283210"/>
            <a:r>
              <a:rPr lang="en-US" dirty="0"/>
              <a:t>Description of the coffee products tailored for the European market, emphasizing unique  features</a:t>
            </a:r>
          </a:p>
          <a:p>
            <a:pPr marL="626110" lvl="1" indent="-283210"/>
            <a:r>
              <a:rPr lang="en-US" dirty="0"/>
              <a:t>Marketing and Sales Strategy</a:t>
            </a:r>
          </a:p>
          <a:p>
            <a:pPr marL="909320" lvl="2" indent="-283210"/>
            <a:r>
              <a:rPr lang="en-US" dirty="0"/>
              <a:t>Outline approach to building awareness and sales channels, including digital marketing and retail partnerships</a:t>
            </a:r>
          </a:p>
          <a:p>
            <a:pPr marL="909320" lvl="2" indent="-283210"/>
            <a:endParaRPr lang="en-US" dirty="0"/>
          </a:p>
          <a:p>
            <a:pPr marL="909320" lvl="2" indent="-283210"/>
            <a:endParaRPr lang="en-US" dirty="0"/>
          </a:p>
          <a:p>
            <a:pPr marL="626110" lvl="1" indent="-283210"/>
            <a:endParaRPr lang="en-US" dirty="0"/>
          </a:p>
          <a:p>
            <a:endParaRPr lang="en-US" dirty="0"/>
          </a:p>
        </p:txBody>
      </p:sp>
      <p:sp>
        <p:nvSpPr>
          <p:cNvPr id="4" name="Slide Number Placeholder 3">
            <a:extLst>
              <a:ext uri="{FF2B5EF4-FFF2-40B4-BE49-F238E27FC236}">
                <a16:creationId xmlns:a16="http://schemas.microsoft.com/office/drawing/2014/main" id="{6EF7B058-7BC5-AC47-0239-7F710DA1F825}"/>
              </a:ext>
            </a:extLst>
          </p:cNvPr>
          <p:cNvSpPr>
            <a:spLocks noGrp="1"/>
          </p:cNvSpPr>
          <p:nvPr>
            <p:ph type="sldNum" sz="quarter" idx="12"/>
          </p:nvPr>
        </p:nvSpPr>
        <p:spPr/>
        <p:txBody>
          <a:bodyPr/>
          <a:lstStyle/>
          <a:p>
            <a:fld id="{343C1EA3-4C4A-234E-8E3D-EDA65E5591FB}" type="slidenum">
              <a:rPr lang="en-US" smtClean="0"/>
              <a:pPr/>
              <a:t>26</a:t>
            </a:fld>
            <a:endParaRPr lang="en-US" dirty="0"/>
          </a:p>
        </p:txBody>
      </p:sp>
      <p:pic>
        <p:nvPicPr>
          <p:cNvPr id="5" name="Picture 4" descr="A blue square with white letters&#10;&#10;AI-generated content may be incorrect.">
            <a:extLst>
              <a:ext uri="{FF2B5EF4-FFF2-40B4-BE49-F238E27FC236}">
                <a16:creationId xmlns:a16="http://schemas.microsoft.com/office/drawing/2014/main" id="{D6B7F5ED-3EB4-4F04-52B0-8BE279F665E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0386" r="19612"/>
          <a:stretch/>
        </p:blipFill>
        <p:spPr>
          <a:xfrm>
            <a:off x="10930373" y="603521"/>
            <a:ext cx="843679" cy="790939"/>
          </a:xfrm>
          <a:prstGeom prst="rect">
            <a:avLst/>
          </a:prstGeom>
          <a:noFill/>
        </p:spPr>
      </p:pic>
    </p:spTree>
    <p:extLst>
      <p:ext uri="{BB962C8B-B14F-4D97-AF65-F5344CB8AC3E}">
        <p14:creationId xmlns:p14="http://schemas.microsoft.com/office/powerpoint/2010/main" val="348181453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766B6-3408-8E5C-E47F-70B95E45A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1AE433-D5FA-2089-27D7-DF19ECD05104}"/>
              </a:ext>
            </a:extLst>
          </p:cNvPr>
          <p:cNvSpPr>
            <a:spLocks noGrp="1"/>
          </p:cNvSpPr>
          <p:nvPr>
            <p:ph type="title"/>
          </p:nvPr>
        </p:nvSpPr>
        <p:spPr/>
        <p:txBody>
          <a:bodyPr/>
          <a:lstStyle/>
          <a:p>
            <a:r>
              <a:rPr lang="en-US" dirty="0"/>
              <a:t>Excel Examples</a:t>
            </a:r>
          </a:p>
        </p:txBody>
      </p:sp>
      <p:sp>
        <p:nvSpPr>
          <p:cNvPr id="3" name="Text Placeholder 2">
            <a:extLst>
              <a:ext uri="{FF2B5EF4-FFF2-40B4-BE49-F238E27FC236}">
                <a16:creationId xmlns:a16="http://schemas.microsoft.com/office/drawing/2014/main" id="{C42958ED-1C3C-EA25-BEE9-7A6CCDB62CF8}"/>
              </a:ext>
            </a:extLst>
          </p:cNvPr>
          <p:cNvSpPr>
            <a:spLocks noGrp="1"/>
          </p:cNvSpPr>
          <p:nvPr>
            <p:ph type="body" sz="quarter" idx="11"/>
          </p:nvPr>
        </p:nvSpPr>
        <p:spPr>
          <a:xfrm>
            <a:off x="755590" y="1215342"/>
            <a:ext cx="10515600" cy="5185458"/>
          </a:xfrm>
        </p:spPr>
        <p:txBody>
          <a:bodyPr>
            <a:normAutofit fontScale="47500" lnSpcReduction="20000"/>
          </a:bodyPr>
          <a:lstStyle/>
          <a:p>
            <a:r>
              <a:rPr lang="en-US" dirty="0"/>
              <a:t>General Data Analysis</a:t>
            </a:r>
          </a:p>
          <a:p>
            <a:pPr lvl="1"/>
            <a:r>
              <a:rPr lang="en-US" dirty="0"/>
              <a:t>OOTB Insights</a:t>
            </a:r>
          </a:p>
          <a:p>
            <a:pPr lvl="1"/>
            <a:r>
              <a:rPr lang="en-US" dirty="0"/>
              <a:t>Add all insights to grid</a:t>
            </a:r>
          </a:p>
          <a:p>
            <a:pPr lvl="1"/>
            <a:r>
              <a:rPr lang="en-US" dirty="0"/>
              <a:t>Show me insights about the number of Customers Column</a:t>
            </a:r>
          </a:p>
          <a:p>
            <a:pPr lvl="1"/>
            <a:r>
              <a:rPr lang="en-US" dirty="0"/>
              <a:t>Are there any trends in my data, or any outliers in my data</a:t>
            </a:r>
          </a:p>
          <a:p>
            <a:r>
              <a:rPr lang="en-US" dirty="0"/>
              <a:t>Data Q&amp;A (most used feature)</a:t>
            </a:r>
          </a:p>
          <a:p>
            <a:pPr lvl="1"/>
            <a:r>
              <a:rPr lang="en-US" dirty="0"/>
              <a:t>What is the total sales in the year 2020?</a:t>
            </a:r>
          </a:p>
          <a:p>
            <a:pPr lvl="1"/>
            <a:r>
              <a:rPr lang="en-US" dirty="0"/>
              <a:t>What is the average Latte sales for each store in 2019?</a:t>
            </a:r>
          </a:p>
          <a:p>
            <a:r>
              <a:rPr lang="en-US" dirty="0"/>
              <a:t>Data Filtering</a:t>
            </a:r>
          </a:p>
          <a:p>
            <a:pPr lvl="1"/>
            <a:r>
              <a:rPr lang="en-US" dirty="0"/>
              <a:t>Filter to where year = 2018</a:t>
            </a:r>
          </a:p>
          <a:p>
            <a:pPr lvl="1"/>
            <a:r>
              <a:rPr lang="en-US" dirty="0"/>
              <a:t>More personalized example ( filter to only store A or show me only Store B)</a:t>
            </a:r>
          </a:p>
          <a:p>
            <a:pPr lvl="1"/>
            <a:r>
              <a:rPr lang="en-US" dirty="0"/>
              <a:t>Filter to Latte and 2018</a:t>
            </a:r>
          </a:p>
          <a:p>
            <a:r>
              <a:rPr lang="en-US" dirty="0"/>
              <a:t>Data Formatting</a:t>
            </a:r>
          </a:p>
          <a:p>
            <a:pPr lvl="1"/>
            <a:r>
              <a:rPr lang="en-US" dirty="0"/>
              <a:t>Highlight the rating column in red where rating is below 3.0 (can only do this on a column)</a:t>
            </a:r>
          </a:p>
          <a:p>
            <a:pPr lvl="1"/>
            <a:r>
              <a:rPr lang="en-US" dirty="0"/>
              <a:t>Bold the rows where the rating is higher than 4.5</a:t>
            </a:r>
          </a:p>
          <a:p>
            <a:r>
              <a:rPr lang="en-US" dirty="0"/>
              <a:t>Data Manipulation</a:t>
            </a:r>
          </a:p>
          <a:p>
            <a:pPr lvl="1"/>
            <a:r>
              <a:rPr lang="en-US" dirty="0"/>
              <a:t>Add a new profit column</a:t>
            </a:r>
          </a:p>
          <a:p>
            <a:pPr lvl="1"/>
            <a:r>
              <a:rPr lang="en-US" dirty="0"/>
              <a:t>Add a column called profit percentage that is calculated as profit divided by sales</a:t>
            </a:r>
          </a:p>
          <a:p>
            <a:pPr lvl="1"/>
            <a:r>
              <a:rPr lang="en-US" dirty="0"/>
              <a:t>Add a column called “Rating Band” that is calculated as “Good” is rating is above 4 and “Bad: if its below 4</a:t>
            </a:r>
          </a:p>
          <a:p>
            <a:pPr lvl="1"/>
            <a:r>
              <a:rPr lang="en-US" dirty="0"/>
              <a:t>Add in a new column called “Store Letter” that is a calculated as the store letter from the store column</a:t>
            </a:r>
          </a:p>
          <a:p>
            <a:pPr lvl="1"/>
            <a:r>
              <a:rPr lang="en-US" dirty="0"/>
              <a:t>Add a new column called “Spike Ratio” that is calculated from the Profit divided by customers</a:t>
            </a:r>
          </a:p>
          <a:p>
            <a:r>
              <a:rPr lang="en-US" dirty="0"/>
              <a:t>Charts and Graphs</a:t>
            </a:r>
          </a:p>
          <a:p>
            <a:pPr lvl="1"/>
            <a:r>
              <a:rPr lang="en-US" dirty="0"/>
              <a:t>Use the word chart or graph in your prompt</a:t>
            </a:r>
          </a:p>
          <a:p>
            <a:pPr lvl="1"/>
            <a:r>
              <a:rPr lang="en-US" dirty="0"/>
              <a:t>Create a bar char showing the total sales by store</a:t>
            </a:r>
          </a:p>
          <a:p>
            <a:pPr lvl="1"/>
            <a:r>
              <a:rPr lang="en-US" dirty="0"/>
              <a:t>Create a bar chart showing the total sales by store in 2019 only</a:t>
            </a:r>
          </a:p>
          <a:p>
            <a:endParaRPr lang="en-US" dirty="0"/>
          </a:p>
          <a:p>
            <a:pPr lvl="1"/>
            <a:endParaRPr lang="en-US" dirty="0"/>
          </a:p>
          <a:p>
            <a:pPr lvl="1"/>
            <a:endParaRPr lang="en-US" dirty="0"/>
          </a:p>
          <a:p>
            <a:pPr lvl="1"/>
            <a:endParaRPr lang="en-US" dirty="0"/>
          </a:p>
          <a:p>
            <a:pPr lvl="2"/>
            <a:endParaRPr lang="en-US" dirty="0"/>
          </a:p>
          <a:p>
            <a:pPr lvl="2"/>
            <a:endParaRPr lang="en-US" dirty="0"/>
          </a:p>
          <a:p>
            <a:endParaRPr lang="en-US" dirty="0"/>
          </a:p>
        </p:txBody>
      </p:sp>
      <p:sp>
        <p:nvSpPr>
          <p:cNvPr id="4" name="Slide Number Placeholder 3">
            <a:extLst>
              <a:ext uri="{FF2B5EF4-FFF2-40B4-BE49-F238E27FC236}">
                <a16:creationId xmlns:a16="http://schemas.microsoft.com/office/drawing/2014/main" id="{CE824D68-1682-8579-A83E-697468962BD7}"/>
              </a:ext>
            </a:extLst>
          </p:cNvPr>
          <p:cNvSpPr>
            <a:spLocks noGrp="1"/>
          </p:cNvSpPr>
          <p:nvPr>
            <p:ph type="sldNum" sz="quarter" idx="12"/>
          </p:nvPr>
        </p:nvSpPr>
        <p:spPr/>
        <p:txBody>
          <a:bodyPr/>
          <a:lstStyle/>
          <a:p>
            <a:fld id="{343C1EA3-4C4A-234E-8E3D-EDA65E5591FB}" type="slidenum">
              <a:rPr lang="en-US" smtClean="0"/>
              <a:pPr/>
              <a:t>27</a:t>
            </a:fld>
            <a:endParaRPr lang="en-US" dirty="0"/>
          </a:p>
        </p:txBody>
      </p:sp>
      <p:pic>
        <p:nvPicPr>
          <p:cNvPr id="6" name="Picture Placeholder 6" descr="A green square with a white x on it&#10;&#10;AI-generated content may be incorrect.">
            <a:extLst>
              <a:ext uri="{FF2B5EF4-FFF2-40B4-BE49-F238E27FC236}">
                <a16:creationId xmlns:a16="http://schemas.microsoft.com/office/drawing/2014/main" id="{E2942ED1-04BD-4337-FA76-C44A9E7AF40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9416" r="9416"/>
          <a:stretch>
            <a:fillRect/>
          </a:stretch>
        </p:blipFill>
        <p:spPr>
          <a:xfrm>
            <a:off x="10987613" y="457200"/>
            <a:ext cx="817291" cy="937260"/>
          </a:xfrm>
          <a:prstGeom prst="rect">
            <a:avLst/>
          </a:prstGeom>
        </p:spPr>
      </p:pic>
    </p:spTree>
    <p:extLst>
      <p:ext uri="{BB962C8B-B14F-4D97-AF65-F5344CB8AC3E}">
        <p14:creationId xmlns:p14="http://schemas.microsoft.com/office/powerpoint/2010/main" val="157461779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DCDC1-42C3-28EA-698D-05FF9762A400}"/>
              </a:ext>
            </a:extLst>
          </p:cNvPr>
          <p:cNvSpPr>
            <a:spLocks noGrp="1"/>
          </p:cNvSpPr>
          <p:nvPr>
            <p:ph type="title"/>
          </p:nvPr>
        </p:nvSpPr>
        <p:spPr/>
        <p:txBody>
          <a:bodyPr/>
          <a:lstStyle/>
          <a:p>
            <a:r>
              <a:rPr lang="en-US" dirty="0"/>
              <a:t>PowerPoint Examples</a:t>
            </a:r>
          </a:p>
        </p:txBody>
      </p:sp>
      <p:sp>
        <p:nvSpPr>
          <p:cNvPr id="3" name="Text Placeholder 2">
            <a:extLst>
              <a:ext uri="{FF2B5EF4-FFF2-40B4-BE49-F238E27FC236}">
                <a16:creationId xmlns:a16="http://schemas.microsoft.com/office/drawing/2014/main" id="{3AE67A96-5687-571C-E279-1A7284D2FA83}"/>
              </a:ext>
            </a:extLst>
          </p:cNvPr>
          <p:cNvSpPr>
            <a:spLocks noGrp="1"/>
          </p:cNvSpPr>
          <p:nvPr>
            <p:ph type="body" sz="quarter" idx="11"/>
          </p:nvPr>
        </p:nvSpPr>
        <p:spPr/>
        <p:txBody>
          <a:bodyPr vert="horz" lIns="91440" tIns="45720" rIns="91440" bIns="45720" numCol="1" spcCol="457200" rtlCol="0" anchor="t">
            <a:normAutofit/>
          </a:bodyPr>
          <a:lstStyle/>
          <a:p>
            <a:r>
              <a:rPr lang="en-US" dirty="0"/>
              <a:t>Create Presentations</a:t>
            </a:r>
          </a:p>
          <a:p>
            <a:pPr marL="626110" lvl="1" indent="-283210"/>
            <a:r>
              <a:rPr lang="en-US" dirty="0"/>
              <a:t>Create a presentation about why coffee is the best thing to drink in the morning</a:t>
            </a:r>
          </a:p>
          <a:p>
            <a:pPr marL="626110" lvl="1" indent="-283210"/>
            <a:r>
              <a:rPr lang="en-US" dirty="0"/>
              <a:t>Create a presentation about why coffee is the best thing to drink in the morning, focus on health benefits</a:t>
            </a:r>
          </a:p>
          <a:p>
            <a:pPr marL="626110" lvl="1" indent="-283210"/>
            <a:r>
              <a:rPr lang="en-US" dirty="0"/>
              <a:t>Rewrite this slide to sound more executive-friendly.</a:t>
            </a:r>
          </a:p>
          <a:p>
            <a:r>
              <a:rPr lang="en-US" dirty="0"/>
              <a:t>Create a Presentation from a Template</a:t>
            </a:r>
          </a:p>
          <a:p>
            <a:pPr marL="626110" lvl="1" indent="-283210"/>
            <a:r>
              <a:rPr lang="en-US" dirty="0"/>
              <a:t>Open a template</a:t>
            </a:r>
          </a:p>
          <a:p>
            <a:pPr marL="626110" lvl="1" indent="-283210"/>
            <a:r>
              <a:rPr lang="en-US" dirty="0"/>
              <a:t>Create a presentation about why dogs are better than cats</a:t>
            </a:r>
          </a:p>
          <a:p>
            <a:pPr marL="459105" indent="-457200"/>
            <a:r>
              <a:rPr lang="en-US" dirty="0"/>
              <a:t>Convert Word into PowerPoint</a:t>
            </a:r>
            <a:endParaRPr lang="en-US" dirty="0">
              <a:solidFill>
                <a:srgbClr val="C43E1C"/>
              </a:solidFill>
              <a:latin typeface="Segoe UI"/>
            </a:endParaRPr>
          </a:p>
          <a:p>
            <a:pPr marL="626110" lvl="1" indent="-283210"/>
            <a:r>
              <a:rPr lang="en-US" dirty="0"/>
              <a:t>Create a presentation from file </a:t>
            </a:r>
            <a:r>
              <a:rPr lang="en-US" b="0" i="0" dirty="0">
                <a:solidFill>
                  <a:srgbClr val="C43E1C"/>
                </a:solidFill>
                <a:effectLst/>
                <a:latin typeface="Segoe UI"/>
                <a:hlinkClick r:id="rId3"/>
              </a:rPr>
              <a:t>Coffe_Details.docx</a:t>
            </a:r>
            <a:endParaRPr lang="en-US" b="0" i="0" dirty="0">
              <a:solidFill>
                <a:srgbClr val="C43E1C"/>
              </a:solidFill>
              <a:effectLst/>
              <a:latin typeface="Segoe UI"/>
            </a:endParaRPr>
          </a:p>
          <a:p>
            <a:pPr marL="459105" indent="-457200"/>
            <a:r>
              <a:rPr lang="en-US" dirty="0">
                <a:latin typeface="Segoe UI" panose="020B0502040204020203" pitchFamily="34" charset="0"/>
              </a:rPr>
              <a:t>Summarize and organize presentations</a:t>
            </a:r>
            <a:endParaRPr lang="en-US" dirty="0"/>
          </a:p>
          <a:p>
            <a:pPr marL="626110" lvl="1" indent="-283210"/>
            <a:endParaRPr lang="en-US" dirty="0"/>
          </a:p>
          <a:p>
            <a:pPr marL="626110" lvl="1" indent="-283210"/>
            <a:endParaRPr lang="en-US" dirty="0"/>
          </a:p>
        </p:txBody>
      </p:sp>
      <p:sp>
        <p:nvSpPr>
          <p:cNvPr id="4" name="Slide Number Placeholder 3">
            <a:extLst>
              <a:ext uri="{FF2B5EF4-FFF2-40B4-BE49-F238E27FC236}">
                <a16:creationId xmlns:a16="http://schemas.microsoft.com/office/drawing/2014/main" id="{2918441A-69E3-6464-22CF-D537E7AA633E}"/>
              </a:ext>
            </a:extLst>
          </p:cNvPr>
          <p:cNvSpPr>
            <a:spLocks noGrp="1"/>
          </p:cNvSpPr>
          <p:nvPr>
            <p:ph type="sldNum" sz="quarter" idx="12"/>
          </p:nvPr>
        </p:nvSpPr>
        <p:spPr/>
        <p:txBody>
          <a:bodyPr/>
          <a:lstStyle/>
          <a:p>
            <a:fld id="{343C1EA3-4C4A-234E-8E3D-EDA65E5591FB}" type="slidenum">
              <a:rPr lang="en-US" smtClean="0"/>
              <a:pPr/>
              <a:t>28</a:t>
            </a:fld>
            <a:endParaRPr lang="en-US" dirty="0"/>
          </a:p>
        </p:txBody>
      </p:sp>
      <p:pic>
        <p:nvPicPr>
          <p:cNvPr id="9" name="Picture 8" descr="A logo of a company&#10;&#10;AI-generated content may be incorrect.">
            <a:extLst>
              <a:ext uri="{FF2B5EF4-FFF2-40B4-BE49-F238E27FC236}">
                <a16:creationId xmlns:a16="http://schemas.microsoft.com/office/drawing/2014/main" id="{FA8521A4-31ED-49C9-EDAB-9516812883C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3483" r="26774"/>
          <a:stretch/>
        </p:blipFill>
        <p:spPr>
          <a:xfrm>
            <a:off x="11085691" y="381098"/>
            <a:ext cx="985797" cy="990898"/>
          </a:xfrm>
          <a:prstGeom prst="rect">
            <a:avLst/>
          </a:prstGeom>
          <a:noFill/>
        </p:spPr>
      </p:pic>
    </p:spTree>
    <p:extLst>
      <p:ext uri="{BB962C8B-B14F-4D97-AF65-F5344CB8AC3E}">
        <p14:creationId xmlns:p14="http://schemas.microsoft.com/office/powerpoint/2010/main" val="3546068399"/>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29953-27D8-7967-A655-A1649773F19D}"/>
              </a:ext>
            </a:extLst>
          </p:cNvPr>
          <p:cNvSpPr>
            <a:spLocks noGrp="1"/>
          </p:cNvSpPr>
          <p:nvPr>
            <p:ph type="title"/>
          </p:nvPr>
        </p:nvSpPr>
        <p:spPr/>
        <p:txBody>
          <a:bodyPr/>
          <a:lstStyle/>
          <a:p>
            <a:r>
              <a:rPr lang="en-US" dirty="0"/>
              <a:t>Outlook Examples</a:t>
            </a:r>
          </a:p>
        </p:txBody>
      </p:sp>
      <p:sp>
        <p:nvSpPr>
          <p:cNvPr id="3" name="Text Placeholder 2">
            <a:extLst>
              <a:ext uri="{FF2B5EF4-FFF2-40B4-BE49-F238E27FC236}">
                <a16:creationId xmlns:a16="http://schemas.microsoft.com/office/drawing/2014/main" id="{D27BCBD6-8D4B-5D2C-EE5C-6014D5194E05}"/>
              </a:ext>
            </a:extLst>
          </p:cNvPr>
          <p:cNvSpPr>
            <a:spLocks noGrp="1"/>
          </p:cNvSpPr>
          <p:nvPr>
            <p:ph type="body" sz="quarter" idx="11"/>
          </p:nvPr>
        </p:nvSpPr>
        <p:spPr/>
        <p:txBody>
          <a:bodyPr/>
          <a:lstStyle/>
          <a:p>
            <a:r>
              <a:rPr lang="en-US" dirty="0"/>
              <a:t>Draft Emails</a:t>
            </a:r>
          </a:p>
          <a:p>
            <a:pPr lvl="1"/>
            <a:r>
              <a:rPr lang="en-US" dirty="0"/>
              <a:t>Tell my team that our proposal for Primetime Coffee is expanding to Europe and approval are completed. Next Steps include drafting the marketing strategy and getting some lawyers involved. We need to research the best locations, target markets, and competitors in Europe, as well as the legal and regulatory aspects of operating there. I will assign you to different teams and tasks soon, so please stay tuned for more details.</a:t>
            </a:r>
            <a:br>
              <a:rPr lang="en-US" dirty="0"/>
            </a:br>
            <a:br>
              <a:rPr lang="en-US" dirty="0"/>
            </a:br>
            <a:r>
              <a:rPr lang="en-US" dirty="0"/>
              <a:t>I am confident that we can make this expansion a success and bring Primetime Coffee to a new level. Thank you for your dedication and enthusiasm. Please let me know if you have any questions.</a:t>
            </a:r>
          </a:p>
          <a:p>
            <a:pPr marL="342995" lvl="1" indent="0">
              <a:buNone/>
            </a:pPr>
            <a:endParaRPr lang="en-US" dirty="0"/>
          </a:p>
          <a:p>
            <a:r>
              <a:rPr lang="en-US" dirty="0"/>
              <a:t>Summarize email threads</a:t>
            </a:r>
          </a:p>
          <a:p>
            <a:r>
              <a:rPr lang="en-US" dirty="0"/>
              <a:t>Reply to emails</a:t>
            </a:r>
          </a:p>
        </p:txBody>
      </p:sp>
      <p:sp>
        <p:nvSpPr>
          <p:cNvPr id="4" name="Slide Number Placeholder 3">
            <a:extLst>
              <a:ext uri="{FF2B5EF4-FFF2-40B4-BE49-F238E27FC236}">
                <a16:creationId xmlns:a16="http://schemas.microsoft.com/office/drawing/2014/main" id="{906A6D87-3039-AC7E-A297-D689EED2951A}"/>
              </a:ext>
            </a:extLst>
          </p:cNvPr>
          <p:cNvSpPr>
            <a:spLocks noGrp="1"/>
          </p:cNvSpPr>
          <p:nvPr>
            <p:ph type="sldNum" sz="quarter" idx="12"/>
          </p:nvPr>
        </p:nvSpPr>
        <p:spPr/>
        <p:txBody>
          <a:bodyPr/>
          <a:lstStyle/>
          <a:p>
            <a:fld id="{343C1EA3-4C4A-234E-8E3D-EDA65E5591FB}" type="slidenum">
              <a:rPr lang="en-US" smtClean="0"/>
              <a:pPr/>
              <a:t>29</a:t>
            </a:fld>
            <a:endParaRPr lang="en-US" dirty="0"/>
          </a:p>
        </p:txBody>
      </p:sp>
      <p:pic>
        <p:nvPicPr>
          <p:cNvPr id="5" name="Picture 4" descr="A blue square with a white letter o&#10;&#10;AI-generated content may be incorrect.">
            <a:extLst>
              <a:ext uri="{FF2B5EF4-FFF2-40B4-BE49-F238E27FC236}">
                <a16:creationId xmlns:a16="http://schemas.microsoft.com/office/drawing/2014/main" id="{398F851C-3E49-0461-13BB-A4634C75A2C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3699" b="-1"/>
          <a:stretch/>
        </p:blipFill>
        <p:spPr>
          <a:xfrm>
            <a:off x="10596255" y="446498"/>
            <a:ext cx="1208649" cy="1386064"/>
          </a:xfrm>
          <a:prstGeom prst="rect">
            <a:avLst/>
          </a:prstGeom>
          <a:noFill/>
        </p:spPr>
      </p:pic>
    </p:spTree>
    <p:extLst>
      <p:ext uri="{BB962C8B-B14F-4D97-AF65-F5344CB8AC3E}">
        <p14:creationId xmlns:p14="http://schemas.microsoft.com/office/powerpoint/2010/main" val="410958690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EDCF58E-A882-BB61-9333-5FE83337A37A}"/>
              </a:ext>
            </a:extLst>
          </p:cNvPr>
          <p:cNvSpPr>
            <a:spLocks noGrp="1"/>
          </p:cNvSpPr>
          <p:nvPr>
            <p:ph type="sldNum" sz="quarter" idx="12"/>
          </p:nvPr>
        </p:nvSpPr>
        <p:spPr/>
        <p:txBody>
          <a:bodyPr/>
          <a:lstStyle/>
          <a:p>
            <a:fld id="{343C1EA3-4C4A-234E-8E3D-EDA65E5591FB}" type="slidenum">
              <a:rPr lang="en-US" smtClean="0"/>
              <a:pPr/>
              <a:t>30</a:t>
            </a:fld>
            <a:endParaRPr lang="en-US" dirty="0"/>
          </a:p>
        </p:txBody>
      </p:sp>
      <p:pic>
        <p:nvPicPr>
          <p:cNvPr id="5" name="Outlookdemo2">
            <a:hlinkClick r:id="" action="ppaction://media"/>
            <a:extLst>
              <a:ext uri="{FF2B5EF4-FFF2-40B4-BE49-F238E27FC236}">
                <a16:creationId xmlns:a16="http://schemas.microsoft.com/office/drawing/2014/main" id="{92A21F01-9781-C7B6-38FF-F2BEBDE384F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626770" y="0"/>
            <a:ext cx="3133725" cy="6858000"/>
          </a:xfrm>
          <a:prstGeom prst="rect">
            <a:avLst/>
          </a:prstGeom>
        </p:spPr>
      </p:pic>
      <p:pic>
        <p:nvPicPr>
          <p:cNvPr id="6" name="Picture 5" descr="A blue square with a white letter o&#10;&#10;AI-generated content may be incorrect.">
            <a:extLst>
              <a:ext uri="{FF2B5EF4-FFF2-40B4-BE49-F238E27FC236}">
                <a16:creationId xmlns:a16="http://schemas.microsoft.com/office/drawing/2014/main" id="{31D6371D-3BCB-9C4C-0384-EF7E398783E2}"/>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23699" b="-1"/>
          <a:stretch/>
        </p:blipFill>
        <p:spPr>
          <a:xfrm>
            <a:off x="8247863" y="1037919"/>
            <a:ext cx="3330727" cy="3819636"/>
          </a:xfrm>
          <a:prstGeom prst="rect">
            <a:avLst/>
          </a:prstGeom>
          <a:noFill/>
        </p:spPr>
      </p:pic>
    </p:spTree>
    <p:extLst>
      <p:ext uri="{BB962C8B-B14F-4D97-AF65-F5344CB8AC3E}">
        <p14:creationId xmlns:p14="http://schemas.microsoft.com/office/powerpoint/2010/main" val="35969218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21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5FCBCAF-344E-5A1E-E8B6-2BCDF9A140F1}"/>
              </a:ext>
            </a:extLst>
          </p:cNvPr>
          <p:cNvSpPr>
            <a:spLocks noGrp="1"/>
          </p:cNvSpPr>
          <p:nvPr>
            <p:ph type="sldNum" sz="quarter" idx="16"/>
          </p:nvPr>
        </p:nvSpPr>
        <p:spPr/>
        <p:txBody>
          <a:bodyPr/>
          <a:lstStyle/>
          <a:p>
            <a:fld id="{343C1EA3-4C4A-234E-8E3D-EDA65E5591FB}" type="slidenum">
              <a:rPr lang="en-US" smtClean="0"/>
              <a:pPr/>
              <a:t>31</a:t>
            </a:fld>
            <a:endParaRPr lang="en-US" dirty="0"/>
          </a:p>
        </p:txBody>
      </p:sp>
      <p:pic>
        <p:nvPicPr>
          <p:cNvPr id="6" name="Outlookdemo">
            <a:hlinkClick r:id="" action="ppaction://media"/>
            <a:extLst>
              <a:ext uri="{FF2B5EF4-FFF2-40B4-BE49-F238E27FC236}">
                <a16:creationId xmlns:a16="http://schemas.microsoft.com/office/drawing/2014/main" id="{F3B01D66-B876-5BAE-759F-E5814ABB4BA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913063" y="0"/>
            <a:ext cx="3182937" cy="6858000"/>
          </a:xfrm>
          <a:prstGeom prst="rect">
            <a:avLst/>
          </a:prstGeom>
        </p:spPr>
      </p:pic>
      <p:pic>
        <p:nvPicPr>
          <p:cNvPr id="7" name="Picture 6" descr="A blue square with a white letter o&#10;&#10;AI-generated content may be incorrect.">
            <a:extLst>
              <a:ext uri="{FF2B5EF4-FFF2-40B4-BE49-F238E27FC236}">
                <a16:creationId xmlns:a16="http://schemas.microsoft.com/office/drawing/2014/main" id="{B85A7D35-A2A8-47E7-E13A-A805277C48E7}"/>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23699" b="-1"/>
          <a:stretch/>
        </p:blipFill>
        <p:spPr>
          <a:xfrm>
            <a:off x="7807977" y="1519182"/>
            <a:ext cx="3330727" cy="3819636"/>
          </a:xfrm>
          <a:prstGeom prst="rect">
            <a:avLst/>
          </a:prstGeom>
          <a:noFill/>
        </p:spPr>
      </p:pic>
    </p:spTree>
    <p:extLst>
      <p:ext uri="{BB962C8B-B14F-4D97-AF65-F5344CB8AC3E}">
        <p14:creationId xmlns:p14="http://schemas.microsoft.com/office/powerpoint/2010/main" val="3880577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26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4F503F0-60A3-F13B-0BE8-8CA8F14DA84B}"/>
              </a:ext>
            </a:extLst>
          </p:cNvPr>
          <p:cNvSpPr>
            <a:spLocks noGrp="1"/>
          </p:cNvSpPr>
          <p:nvPr>
            <p:ph type="title"/>
          </p:nvPr>
        </p:nvSpPr>
        <p:spPr>
          <a:xfrm>
            <a:off x="836676" y="388620"/>
            <a:ext cx="10515600" cy="1143000"/>
          </a:xfrm>
        </p:spPr>
        <p:txBody>
          <a:bodyPr/>
          <a:lstStyle/>
          <a:p>
            <a:r>
              <a:rPr lang="en-US" dirty="0"/>
              <a:t>Message Context Help</a:t>
            </a:r>
          </a:p>
        </p:txBody>
      </p:sp>
      <p:pic>
        <p:nvPicPr>
          <p:cNvPr id="7" name="Picture 6">
            <a:extLst>
              <a:ext uri="{FF2B5EF4-FFF2-40B4-BE49-F238E27FC236}">
                <a16:creationId xmlns:a16="http://schemas.microsoft.com/office/drawing/2014/main" id="{4769A15E-E20B-FD9F-9B34-BAF279AEA135}"/>
              </a:ext>
            </a:extLst>
          </p:cNvPr>
          <p:cNvPicPr>
            <a:picLocks noChangeAspect="1"/>
          </p:cNvPicPr>
          <p:nvPr/>
        </p:nvPicPr>
        <p:blipFill>
          <a:blip r:embed="rId2"/>
          <a:stretch>
            <a:fillRect/>
          </a:stretch>
        </p:blipFill>
        <p:spPr>
          <a:xfrm>
            <a:off x="836613" y="1967675"/>
            <a:ext cx="10515600" cy="4179949"/>
          </a:xfrm>
          <a:prstGeom prst="rect">
            <a:avLst/>
          </a:prstGeom>
          <a:noFill/>
        </p:spPr>
      </p:pic>
      <p:sp>
        <p:nvSpPr>
          <p:cNvPr id="5" name="Slide Number Placeholder 4">
            <a:extLst>
              <a:ext uri="{FF2B5EF4-FFF2-40B4-BE49-F238E27FC236}">
                <a16:creationId xmlns:a16="http://schemas.microsoft.com/office/drawing/2014/main" id="{EEE82A7C-5236-84EF-F04D-78AE83123E0B}"/>
              </a:ext>
            </a:extLst>
          </p:cNvPr>
          <p:cNvSpPr>
            <a:spLocks noGrp="1"/>
          </p:cNvSpPr>
          <p:nvPr>
            <p:ph type="sldNum" sz="quarter" idx="12"/>
          </p:nvPr>
        </p:nvSpPr>
        <p:spPr>
          <a:xfrm>
            <a:off x="11352276" y="6400800"/>
            <a:ext cx="452628" cy="320040"/>
          </a:xfrm>
        </p:spPr>
        <p:txBody>
          <a:bodyPr anchor="ctr">
            <a:normAutofit/>
          </a:bodyPr>
          <a:lstStyle/>
          <a:p>
            <a:pPr>
              <a:spcAft>
                <a:spcPts val="600"/>
              </a:spcAft>
            </a:pPr>
            <a:fld id="{343C1EA3-4C4A-234E-8E3D-EDA65E5591FB}" type="slidenum">
              <a:rPr lang="en-US" smtClean="0"/>
              <a:pPr>
                <a:spcAft>
                  <a:spcPts val="600"/>
                </a:spcAft>
              </a:pPr>
              <a:t>32</a:t>
            </a:fld>
            <a:endParaRPr lang="en-US"/>
          </a:p>
        </p:txBody>
      </p:sp>
    </p:spTree>
    <p:extLst>
      <p:ext uri="{BB962C8B-B14F-4D97-AF65-F5344CB8AC3E}">
        <p14:creationId xmlns:p14="http://schemas.microsoft.com/office/powerpoint/2010/main" val="174952929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A9A97-B80A-DBA9-3327-05A91FC283B6}"/>
              </a:ext>
            </a:extLst>
          </p:cNvPr>
          <p:cNvSpPr>
            <a:spLocks noGrp="1"/>
          </p:cNvSpPr>
          <p:nvPr>
            <p:ph type="title"/>
          </p:nvPr>
        </p:nvSpPr>
        <p:spPr/>
        <p:txBody>
          <a:bodyPr/>
          <a:lstStyle/>
          <a:p>
            <a:r>
              <a:rPr lang="en-US" dirty="0"/>
              <a:t>Teams Examples</a:t>
            </a:r>
          </a:p>
        </p:txBody>
      </p:sp>
      <p:sp>
        <p:nvSpPr>
          <p:cNvPr id="3" name="Text Placeholder 2">
            <a:extLst>
              <a:ext uri="{FF2B5EF4-FFF2-40B4-BE49-F238E27FC236}">
                <a16:creationId xmlns:a16="http://schemas.microsoft.com/office/drawing/2014/main" id="{5F6140E5-2777-61FA-ADE7-31783147FCD4}"/>
              </a:ext>
            </a:extLst>
          </p:cNvPr>
          <p:cNvSpPr>
            <a:spLocks noGrp="1"/>
          </p:cNvSpPr>
          <p:nvPr>
            <p:ph type="body" sz="quarter" idx="11"/>
          </p:nvPr>
        </p:nvSpPr>
        <p:spPr>
          <a:xfrm>
            <a:off x="836676" y="1531620"/>
            <a:ext cx="10515600" cy="4686300"/>
          </a:xfrm>
        </p:spPr>
        <p:txBody>
          <a:bodyPr vert="horz" lIns="91440" tIns="45720" rIns="91440" bIns="45720" numCol="1" spcCol="457200" rtlCol="0" anchor="t">
            <a:normAutofit/>
          </a:bodyPr>
          <a:lstStyle/>
          <a:p>
            <a:r>
              <a:rPr lang="en-US" dirty="0"/>
              <a:t>Summarize and Ask Questions during Meeting</a:t>
            </a:r>
          </a:p>
          <a:p>
            <a:pPr marL="0" indent="0">
              <a:buNone/>
            </a:pPr>
            <a:endParaRPr lang="en-US" dirty="0"/>
          </a:p>
          <a:p>
            <a:r>
              <a:rPr lang="en-US" dirty="0"/>
              <a:t>Catchup During meetings with Teams</a:t>
            </a:r>
          </a:p>
          <a:p>
            <a:pPr marL="626110" lvl="1" indent="-283210"/>
            <a:r>
              <a:rPr lang="en-US" dirty="0"/>
              <a:t>Prompt: Recap the meeting so far</a:t>
            </a:r>
          </a:p>
          <a:p>
            <a:pPr marL="626110" lvl="1" indent="-283210"/>
            <a:r>
              <a:rPr lang="en-US" dirty="0"/>
              <a:t>Prompt: Was the topic of X discussed? Does Kyle like the plan?</a:t>
            </a:r>
          </a:p>
          <a:p>
            <a:pPr marL="342900" lvl="1" indent="0">
              <a:buNone/>
            </a:pPr>
            <a:endParaRPr lang="en-US" dirty="0"/>
          </a:p>
          <a:p>
            <a:r>
              <a:rPr lang="en-US" dirty="0"/>
              <a:t>Ask Questions during Meetings</a:t>
            </a:r>
          </a:p>
          <a:p>
            <a:pPr marL="626110" lvl="1" indent="-283210"/>
            <a:r>
              <a:rPr lang="en-US" dirty="0"/>
              <a:t>What is Ben's take on Copilot for M365?</a:t>
            </a:r>
          </a:p>
          <a:p>
            <a:pPr marL="342900" lvl="1" indent="0">
              <a:buNone/>
            </a:pPr>
            <a:endParaRPr lang="en-US" dirty="0"/>
          </a:p>
          <a:p>
            <a:r>
              <a:rPr lang="en-US" dirty="0"/>
              <a:t>Meeting Coach</a:t>
            </a:r>
          </a:p>
          <a:p>
            <a:pPr marL="626110" lvl="1" indent="-283210"/>
            <a:r>
              <a:rPr lang="en-US" dirty="0"/>
              <a:t>What is Ben's argument for using Low Code?</a:t>
            </a:r>
          </a:p>
          <a:p>
            <a:pPr marL="626110" lvl="1" indent="-283210"/>
            <a:r>
              <a:rPr lang="en-US" dirty="0"/>
              <a:t>What are some holes in Kyle's argument?</a:t>
            </a:r>
          </a:p>
        </p:txBody>
      </p:sp>
      <p:sp>
        <p:nvSpPr>
          <p:cNvPr id="4" name="Slide Number Placeholder 3">
            <a:extLst>
              <a:ext uri="{FF2B5EF4-FFF2-40B4-BE49-F238E27FC236}">
                <a16:creationId xmlns:a16="http://schemas.microsoft.com/office/drawing/2014/main" id="{C8644735-9DC9-9752-18D0-539047D6060F}"/>
              </a:ext>
            </a:extLst>
          </p:cNvPr>
          <p:cNvSpPr>
            <a:spLocks noGrp="1"/>
          </p:cNvSpPr>
          <p:nvPr>
            <p:ph type="sldNum" sz="quarter" idx="12"/>
          </p:nvPr>
        </p:nvSpPr>
        <p:spPr/>
        <p:txBody>
          <a:bodyPr/>
          <a:lstStyle/>
          <a:p>
            <a:fld id="{343C1EA3-4C4A-234E-8E3D-EDA65E5591FB}" type="slidenum">
              <a:rPr lang="en-US" smtClean="0"/>
              <a:pPr/>
              <a:t>33</a:t>
            </a:fld>
            <a:endParaRPr lang="en-US" dirty="0"/>
          </a:p>
        </p:txBody>
      </p:sp>
      <p:pic>
        <p:nvPicPr>
          <p:cNvPr id="5" name="Picture 4" descr="A logo of a company&#10;&#10;AI-generated content may be incorrect.">
            <a:extLst>
              <a:ext uri="{FF2B5EF4-FFF2-40B4-BE49-F238E27FC236}">
                <a16:creationId xmlns:a16="http://schemas.microsoft.com/office/drawing/2014/main" id="{31ECF86F-B273-0451-D695-66B7EBB03CB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032203" y="457200"/>
            <a:ext cx="1772701" cy="1648612"/>
          </a:xfrm>
          <a:prstGeom prst="rect">
            <a:avLst/>
          </a:prstGeom>
        </p:spPr>
      </p:pic>
    </p:spTree>
    <p:extLst>
      <p:ext uri="{BB962C8B-B14F-4D97-AF65-F5344CB8AC3E}">
        <p14:creationId xmlns:p14="http://schemas.microsoft.com/office/powerpoint/2010/main" val="3064744944"/>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8ED43-CBC1-8756-5CF7-E8196DB595CA}"/>
              </a:ext>
            </a:extLst>
          </p:cNvPr>
          <p:cNvSpPr>
            <a:spLocks noGrp="1"/>
          </p:cNvSpPr>
          <p:nvPr>
            <p:ph type="title"/>
          </p:nvPr>
        </p:nvSpPr>
        <p:spPr>
          <a:xfrm>
            <a:off x="836676" y="0"/>
            <a:ext cx="10515600" cy="398298"/>
          </a:xfrm>
        </p:spPr>
        <p:txBody>
          <a:bodyPr>
            <a:normAutofit fontScale="90000"/>
          </a:bodyPr>
          <a:lstStyle/>
          <a:p>
            <a:r>
              <a:rPr lang="en-US" dirty="0"/>
              <a:t>Team Meeting Examples</a:t>
            </a:r>
          </a:p>
        </p:txBody>
      </p:sp>
      <p:sp>
        <p:nvSpPr>
          <p:cNvPr id="4" name="Slide Number Placeholder 3">
            <a:extLst>
              <a:ext uri="{FF2B5EF4-FFF2-40B4-BE49-F238E27FC236}">
                <a16:creationId xmlns:a16="http://schemas.microsoft.com/office/drawing/2014/main" id="{360C8D86-27F4-D2A2-6E77-52AC7382B6FB}"/>
              </a:ext>
            </a:extLst>
          </p:cNvPr>
          <p:cNvSpPr>
            <a:spLocks noGrp="1"/>
          </p:cNvSpPr>
          <p:nvPr>
            <p:ph type="sldNum" sz="quarter" idx="12"/>
          </p:nvPr>
        </p:nvSpPr>
        <p:spPr/>
        <p:txBody>
          <a:bodyPr/>
          <a:lstStyle/>
          <a:p>
            <a:fld id="{343C1EA3-4C4A-234E-8E3D-EDA65E5591FB}" type="slidenum">
              <a:rPr lang="en-US" smtClean="0"/>
              <a:pPr/>
              <a:t>34</a:t>
            </a:fld>
            <a:endParaRPr lang="en-US" dirty="0"/>
          </a:p>
        </p:txBody>
      </p:sp>
      <p:pic>
        <p:nvPicPr>
          <p:cNvPr id="5" name="M365Demo">
            <a:hlinkClick r:id="" action="ppaction://media"/>
            <a:extLst>
              <a:ext uri="{FF2B5EF4-FFF2-40B4-BE49-F238E27FC236}">
                <a16:creationId xmlns:a16="http://schemas.microsoft.com/office/drawing/2014/main" id="{45B2BF7B-24EC-FF46-284A-AEBED579C50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7096" y="398298"/>
            <a:ext cx="11637034" cy="6256421"/>
          </a:xfrm>
          <a:prstGeom prst="rect">
            <a:avLst/>
          </a:prstGeom>
        </p:spPr>
      </p:pic>
    </p:spTree>
    <p:extLst>
      <p:ext uri="{BB962C8B-B14F-4D97-AF65-F5344CB8AC3E}">
        <p14:creationId xmlns:p14="http://schemas.microsoft.com/office/powerpoint/2010/main" val="104852623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41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95300" y="615156"/>
            <a:ext cx="10972800" cy="550862"/>
          </a:xfrm>
          <a:prstGeom prst="rect">
            <a:avLst/>
          </a:prstGeom>
        </p:spPr>
        <p:txBody>
          <a:bodyPr/>
          <a:lstStyle/>
          <a:p>
            <a:r>
              <a:rPr sz="3200" b="1" dirty="0">
                <a:solidFill>
                  <a:schemeClr val="accent2"/>
                </a:solidFill>
              </a:rPr>
              <a:t>Business Value &amp; ROI</a:t>
            </a:r>
          </a:p>
        </p:txBody>
      </p:sp>
      <p:graphicFrame>
        <p:nvGraphicFramePr>
          <p:cNvPr id="5" name="Content Placeholder 2">
            <a:extLst>
              <a:ext uri="{FF2B5EF4-FFF2-40B4-BE49-F238E27FC236}">
                <a16:creationId xmlns:a16="http://schemas.microsoft.com/office/drawing/2014/main" id="{83A59676-3F4D-9B71-3219-8581B3ACF7BF}"/>
              </a:ext>
            </a:extLst>
          </p:cNvPr>
          <p:cNvGraphicFramePr>
            <a:graphicFrameLocks noGrp="1"/>
          </p:cNvGraphicFramePr>
          <p:nvPr>
            <p:ph idx="4294967295"/>
            <p:extLst>
              <p:ext uri="{D42A27DB-BD31-4B8C-83A1-F6EECF244321}">
                <p14:modId xmlns:p14="http://schemas.microsoft.com/office/powerpoint/2010/main" val="3396803326"/>
              </p:ext>
            </p:extLst>
          </p:nvPr>
        </p:nvGraphicFramePr>
        <p:xfrm>
          <a:off x="609600" y="1166018"/>
          <a:ext cx="109728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6100" y="436563"/>
            <a:ext cx="10972800" cy="728662"/>
          </a:xfrm>
          <a:prstGeom prst="rect">
            <a:avLst/>
          </a:prstGeom>
        </p:spPr>
        <p:txBody>
          <a:bodyPr/>
          <a:lstStyle/>
          <a:p>
            <a:r>
              <a:rPr sz="3200" b="1" dirty="0">
                <a:solidFill>
                  <a:schemeClr val="accent2"/>
                </a:solidFill>
              </a:rPr>
              <a:t>Adoption &amp; Change Management</a:t>
            </a:r>
          </a:p>
        </p:txBody>
      </p:sp>
      <p:sp>
        <p:nvSpPr>
          <p:cNvPr id="3" name="Content Placeholder 2"/>
          <p:cNvSpPr>
            <a:spLocks noGrp="1"/>
          </p:cNvSpPr>
          <p:nvPr>
            <p:ph idx="4294967295"/>
          </p:nvPr>
        </p:nvSpPr>
        <p:spPr>
          <a:xfrm>
            <a:off x="673100" y="1165225"/>
            <a:ext cx="7924800" cy="2949575"/>
          </a:xfrm>
          <a:prstGeom prst="rect">
            <a:avLst/>
          </a:prstGeom>
        </p:spPr>
        <p:txBody>
          <a:bodyPr/>
          <a:lstStyle/>
          <a:p>
            <a:pPr marL="0" indent="0">
              <a:buNone/>
              <a:defRPr sz="2000"/>
            </a:pPr>
            <a:endParaRPr lang="en-US" dirty="0"/>
          </a:p>
          <a:p>
            <a:pPr marL="0" indent="0">
              <a:buNone/>
              <a:defRPr sz="2000"/>
            </a:pPr>
            <a:r>
              <a:rPr dirty="0"/>
              <a:t>Approach: Pilot → Champions → Scale</a:t>
            </a:r>
            <a:endParaRPr lang="en-US" dirty="0"/>
          </a:p>
          <a:p>
            <a:pPr marL="0" indent="0">
              <a:buNone/>
              <a:defRPr sz="2000"/>
            </a:pPr>
            <a:endParaRPr dirty="0"/>
          </a:p>
          <a:p>
            <a:pPr marL="0" indent="0">
              <a:buNone/>
              <a:defRPr sz="2000"/>
            </a:pPr>
            <a:r>
              <a:rPr dirty="0"/>
              <a:t>Key success factors:</a:t>
            </a:r>
            <a:endParaRPr lang="en-US" dirty="0"/>
          </a:p>
          <a:p>
            <a:pPr lvl="1">
              <a:defRPr sz="2000"/>
            </a:pPr>
            <a:r>
              <a:rPr dirty="0"/>
              <a:t>Training users to write effective prompts</a:t>
            </a:r>
            <a:endParaRPr lang="en-US" dirty="0"/>
          </a:p>
          <a:p>
            <a:pPr lvl="1">
              <a:defRPr sz="2000"/>
            </a:pPr>
            <a:r>
              <a:rPr dirty="0"/>
              <a:t>Setting Copilot etiquette (not replacing critical thinking)</a:t>
            </a:r>
            <a:endParaRPr lang="en-US" dirty="0"/>
          </a:p>
          <a:p>
            <a:pPr lvl="1">
              <a:defRPr sz="2000"/>
            </a:pPr>
            <a:r>
              <a:rPr dirty="0"/>
              <a:t>Measuring outcomes (time saved, employee satisfaction)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DCD343-1F23-C91F-D59E-815D1BEC53E4}"/>
              </a:ext>
            </a:extLst>
          </p:cNvPr>
          <p:cNvPicPr>
            <a:picLocks noChangeAspect="1"/>
          </p:cNvPicPr>
          <p:nvPr/>
        </p:nvPicPr>
        <p:blipFill>
          <a:blip r:embed="rId3"/>
          <a:stretch>
            <a:fillRect/>
          </a:stretch>
        </p:blipFill>
        <p:spPr>
          <a:xfrm>
            <a:off x="5070977" y="1038226"/>
            <a:ext cx="6970337" cy="5439414"/>
          </a:xfrm>
          <a:prstGeom prst="rect">
            <a:avLst/>
          </a:prstGeom>
        </p:spPr>
      </p:pic>
      <p:sp>
        <p:nvSpPr>
          <p:cNvPr id="6" name="Title">
            <a:extLst>
              <a:ext uri="{FF2B5EF4-FFF2-40B4-BE49-F238E27FC236}">
                <a16:creationId xmlns:a16="http://schemas.microsoft.com/office/drawing/2014/main" id="{E519EFD5-FAA5-4736-C0DF-C5F214EC5A50}"/>
              </a:ext>
            </a:extLst>
          </p:cNvPr>
          <p:cNvSpPr/>
          <p:nvPr/>
        </p:nvSpPr>
        <p:spPr>
          <a:xfrm>
            <a:off x="633379" y="1346291"/>
            <a:ext cx="4292600" cy="698500"/>
          </a:xfrm>
          <a:prstGeom prst="rect">
            <a:avLst/>
          </a:prstGeom>
          <a:noFill/>
          <a:ln/>
        </p:spPr>
        <p:txBody>
          <a:bodyPr wrap="square" lIns="0" tIns="0" rIns="0" bIns="0" rtlCol="0" anchor="ct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ts val="5500"/>
              </a:lnSpc>
              <a:buNone/>
            </a:pPr>
            <a:r>
              <a:rPr lang="en-US" sz="5500">
                <a:latin typeface="Arial Regular" pitchFamily="34" charset="0"/>
                <a:ea typeface="Arial Regular" pitchFamily="34" charset="-122"/>
                <a:cs typeface="Arial Regular" pitchFamily="34" charset="-120"/>
              </a:rPr>
              <a:t>2 Hour</a:t>
            </a:r>
          </a:p>
          <a:p>
            <a:pPr marL="0" indent="0" algn="l">
              <a:lnSpc>
                <a:spcPts val="5500"/>
              </a:lnSpc>
              <a:buNone/>
            </a:pPr>
            <a:r>
              <a:rPr lang="en-US" sz="5500">
                <a:latin typeface="Arial Regular" pitchFamily="34" charset="0"/>
                <a:ea typeface="Arial Regular" pitchFamily="34" charset="-122"/>
              </a:rPr>
              <a:t>Workshop</a:t>
            </a:r>
            <a:endParaRPr lang="en-US" sz="5500"/>
          </a:p>
        </p:txBody>
      </p:sp>
      <p:sp>
        <p:nvSpPr>
          <p:cNvPr id="7" name="Title">
            <a:extLst>
              <a:ext uri="{FF2B5EF4-FFF2-40B4-BE49-F238E27FC236}">
                <a16:creationId xmlns:a16="http://schemas.microsoft.com/office/drawing/2014/main" id="{B899B12E-929F-42AA-B6E5-4942629E22D7}"/>
              </a:ext>
            </a:extLst>
          </p:cNvPr>
          <p:cNvSpPr/>
          <p:nvPr/>
        </p:nvSpPr>
        <p:spPr>
          <a:xfrm>
            <a:off x="446587" y="321235"/>
            <a:ext cx="6848085" cy="507015"/>
          </a:xfrm>
          <a:prstGeom prst="rect">
            <a:avLst/>
          </a:prstGeom>
          <a:noFill/>
          <a:ln/>
        </p:spPr>
        <p:txBody>
          <a:bodyPr wrap="square" lIns="0" tIns="0" rIns="0" bIns="0" rtlCol="0" anchor="ct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500"/>
              </a:lnSpc>
            </a:pPr>
            <a:r>
              <a:rPr lang="en-US" sz="3200">
                <a:latin typeface="Arial"/>
                <a:ea typeface="Arial Regular"/>
                <a:cs typeface="Arial"/>
              </a:rPr>
              <a:t>SDG Low Code Solutions</a:t>
            </a:r>
            <a:endParaRPr lang="en-US"/>
          </a:p>
        </p:txBody>
      </p:sp>
      <p:sp>
        <p:nvSpPr>
          <p:cNvPr id="8" name="TextBox 7">
            <a:extLst>
              <a:ext uri="{FF2B5EF4-FFF2-40B4-BE49-F238E27FC236}">
                <a16:creationId xmlns:a16="http://schemas.microsoft.com/office/drawing/2014/main" id="{BC76FF96-7245-590B-4CCD-28A42CC540B5}"/>
              </a:ext>
            </a:extLst>
          </p:cNvPr>
          <p:cNvSpPr txBox="1"/>
          <p:nvPr/>
        </p:nvSpPr>
        <p:spPr>
          <a:xfrm>
            <a:off x="633378" y="2562832"/>
            <a:ext cx="419579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ea typeface="+mn-lt"/>
                <a:cs typeface="+mn-lt"/>
              </a:rPr>
              <a:t>Could Low Code be the right solution for your business?</a:t>
            </a:r>
            <a:endParaRPr lang="en-US" sz="2800" dirty="0">
              <a:cs typeface="Arial" panose="020B0604020202020204"/>
            </a:endParaRPr>
          </a:p>
        </p:txBody>
      </p:sp>
      <p:pic>
        <p:nvPicPr>
          <p:cNvPr id="5" name="Picture 4" descr="A qr code on a white background&#10;&#10;AI-generated content may be incorrect.">
            <a:extLst>
              <a:ext uri="{FF2B5EF4-FFF2-40B4-BE49-F238E27FC236}">
                <a16:creationId xmlns:a16="http://schemas.microsoft.com/office/drawing/2014/main" id="{6C4777C6-AB47-327A-274C-4E2AA2D96309}"/>
              </a:ext>
            </a:extLst>
          </p:cNvPr>
          <p:cNvPicPr>
            <a:picLocks noChangeAspect="1"/>
          </p:cNvPicPr>
          <p:nvPr/>
        </p:nvPicPr>
        <p:blipFill>
          <a:blip r:embed="rId4"/>
          <a:stretch>
            <a:fillRect/>
          </a:stretch>
        </p:blipFill>
        <p:spPr>
          <a:xfrm>
            <a:off x="6311" y="4343398"/>
            <a:ext cx="2514602" cy="2514602"/>
          </a:xfrm>
          <a:prstGeom prst="rect">
            <a:avLst/>
          </a:prstGeom>
        </p:spPr>
      </p:pic>
    </p:spTree>
    <p:extLst>
      <p:ext uri="{BB962C8B-B14F-4D97-AF65-F5344CB8AC3E}">
        <p14:creationId xmlns:p14="http://schemas.microsoft.com/office/powerpoint/2010/main" val="40737502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3">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5">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7">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19">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Rectangle 21">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699714" y="353160"/>
            <a:ext cx="7091300" cy="89858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a:ea typeface="+mn-ea"/>
                <a:cs typeface="+mn-cs"/>
              </a:rPr>
              <a:t>Submit session feedback</a:t>
            </a:r>
          </a:p>
        </p:txBody>
      </p:sp>
      <p:pic>
        <p:nvPicPr>
          <p:cNvPr id="9" name="Picture 8" descr="Logo&#10;&#10;Description automatically generated">
            <a:extLst>
              <a:ext uri="{FF2B5EF4-FFF2-40B4-BE49-F238E27FC236}">
                <a16:creationId xmlns:a16="http://schemas.microsoft.com/office/drawing/2014/main" id="{31ED5DB1-2944-3749-8E9B-CD91186653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748" y="2725526"/>
            <a:ext cx="4439104" cy="2863218"/>
          </a:xfrm>
          <a:prstGeom prst="rect">
            <a:avLst/>
          </a:prstGeom>
        </p:spPr>
      </p:pic>
      <p:pic>
        <p:nvPicPr>
          <p:cNvPr id="3" name="Picture 2" descr="A qr code with a few squares&#10;&#10;AI-generated content may be incorrect.">
            <a:extLst>
              <a:ext uri="{FF2B5EF4-FFF2-40B4-BE49-F238E27FC236}">
                <a16:creationId xmlns:a16="http://schemas.microsoft.com/office/drawing/2014/main" id="{E2B3B0C8-8ED1-0582-BD3A-D865F027FF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7600" y="2895600"/>
            <a:ext cx="2631923" cy="2534445"/>
          </a:xfrm>
          <a:prstGeom prst="rect">
            <a:avLst/>
          </a:prstGeom>
        </p:spPr>
      </p:pic>
    </p:spTree>
    <p:extLst>
      <p:ext uri="{BB962C8B-B14F-4D97-AF65-F5344CB8AC3E}">
        <p14:creationId xmlns:p14="http://schemas.microsoft.com/office/powerpoint/2010/main" val="14336387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C4C9F-6F18-BA19-D3F1-A6D26437C26B}"/>
            </a:ext>
          </a:extLst>
        </p:cNvPr>
        <p:cNvGrpSpPr/>
        <p:nvPr/>
      </p:nvGrpSpPr>
      <p:grpSpPr>
        <a:xfrm>
          <a:off x="0" y="0"/>
          <a:ext cx="0" cy="0"/>
          <a:chOff x="0" y="0"/>
          <a:chExt cx="0" cy="0"/>
        </a:xfrm>
      </p:grpSpPr>
      <p:pic>
        <p:nvPicPr>
          <p:cNvPr id="2" name="sdg-logo" descr="preencoded.png">
            <a:extLst>
              <a:ext uri="{FF2B5EF4-FFF2-40B4-BE49-F238E27FC236}">
                <a16:creationId xmlns:a16="http://schemas.microsoft.com/office/drawing/2014/main" id="{CDF2798E-7E06-6F32-A164-DEC121792530}"/>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582009" y="599001"/>
            <a:ext cx="546100" cy="546100"/>
          </a:xfrm>
          <a:prstGeom prst="rect">
            <a:avLst/>
          </a:prstGeom>
        </p:spPr>
      </p:pic>
      <p:sp>
        <p:nvSpPr>
          <p:cNvPr id="3" name="Title">
            <a:extLst>
              <a:ext uri="{FF2B5EF4-FFF2-40B4-BE49-F238E27FC236}">
                <a16:creationId xmlns:a16="http://schemas.microsoft.com/office/drawing/2014/main" id="{3236316E-D80F-BFE2-DD21-E102B02A1EEF}"/>
              </a:ext>
            </a:extLst>
          </p:cNvPr>
          <p:cNvSpPr/>
          <p:nvPr/>
        </p:nvSpPr>
        <p:spPr>
          <a:xfrm>
            <a:off x="582009" y="2080046"/>
            <a:ext cx="4292600" cy="698500"/>
          </a:xfrm>
          <a:prstGeom prst="rect">
            <a:avLst/>
          </a:prstGeom>
          <a:noFill/>
          <a:ln/>
        </p:spPr>
        <p:txBody>
          <a:bodyPr wrap="square" lIns="0" tIns="0" rIns="0" bIns="0" rtlCol="0" anchor="ct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500"/>
              </a:lnSpc>
            </a:pPr>
            <a:r>
              <a:rPr lang="en-US" sz="5500">
                <a:solidFill>
                  <a:srgbClr val="FFFFFF"/>
                </a:solidFill>
                <a:latin typeface="Arial"/>
                <a:ea typeface="Arial Regular"/>
                <a:cs typeface="Arial"/>
              </a:rPr>
              <a:t>Q&amp;A and Thank</a:t>
            </a:r>
            <a:r>
              <a:rPr lang="en-US" sz="5500">
                <a:solidFill>
                  <a:srgbClr val="FFFFFF"/>
                </a:solidFill>
                <a:latin typeface="Arial Regular" pitchFamily="34" charset="0"/>
                <a:ea typeface="Arial Regular"/>
                <a:cs typeface="Arial Regular" pitchFamily="34" charset="-120"/>
              </a:rPr>
              <a:t> You</a:t>
            </a:r>
            <a:endParaRPr lang="en-US" sz="5500">
              <a:ea typeface="Arial Regular"/>
              <a:cs typeface="Arial"/>
            </a:endParaRPr>
          </a:p>
        </p:txBody>
      </p:sp>
      <p:sp>
        <p:nvSpPr>
          <p:cNvPr id="4" name="Title">
            <a:extLst>
              <a:ext uri="{FF2B5EF4-FFF2-40B4-BE49-F238E27FC236}">
                <a16:creationId xmlns:a16="http://schemas.microsoft.com/office/drawing/2014/main" id="{DC3E1810-A023-63E5-5B21-FB99B8384082}"/>
              </a:ext>
            </a:extLst>
          </p:cNvPr>
          <p:cNvSpPr/>
          <p:nvPr/>
        </p:nvSpPr>
        <p:spPr>
          <a:xfrm>
            <a:off x="580151" y="3092035"/>
            <a:ext cx="6848085" cy="507015"/>
          </a:xfrm>
          <a:prstGeom prst="rect">
            <a:avLst/>
          </a:prstGeom>
          <a:noFill/>
          <a:ln/>
        </p:spPr>
        <p:txBody>
          <a:bodyPr wrap="square" lIns="0" tIns="0" rIns="0" bIns="0" rtlCol="0" anchor="ct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500"/>
              </a:lnSpc>
            </a:pPr>
            <a:r>
              <a:rPr lang="en-US" sz="3200">
                <a:solidFill>
                  <a:srgbClr val="D4E8FF"/>
                </a:solidFill>
                <a:latin typeface="Arial"/>
                <a:ea typeface="Arial Regular"/>
                <a:cs typeface="Arial"/>
              </a:rPr>
              <a:t>See our website for more information</a:t>
            </a:r>
            <a:endParaRPr lang="en-US">
              <a:solidFill>
                <a:srgbClr val="D4E8FF"/>
              </a:solidFill>
            </a:endParaRPr>
          </a:p>
        </p:txBody>
      </p:sp>
      <p:pic>
        <p:nvPicPr>
          <p:cNvPr id="5" name="Frame 48096055" descr="preencoded.png">
            <a:extLst>
              <a:ext uri="{FF2B5EF4-FFF2-40B4-BE49-F238E27FC236}">
                <a16:creationId xmlns:a16="http://schemas.microsoft.com/office/drawing/2014/main" id="{0891CFF3-D75C-0689-4FFB-95CA36570300}"/>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7772241" y="-5162"/>
            <a:ext cx="4419534" cy="6855692"/>
          </a:xfrm>
          <a:prstGeom prst="rect">
            <a:avLst/>
          </a:prstGeom>
        </p:spPr>
      </p:pic>
      <p:sp>
        <p:nvSpPr>
          <p:cNvPr id="6" name="For questions and follow up">
            <a:extLst>
              <a:ext uri="{FF2B5EF4-FFF2-40B4-BE49-F238E27FC236}">
                <a16:creationId xmlns:a16="http://schemas.microsoft.com/office/drawing/2014/main" id="{7FD75482-FE57-5A80-1B5F-9BD7615A6DC5}"/>
              </a:ext>
            </a:extLst>
          </p:cNvPr>
          <p:cNvSpPr/>
          <p:nvPr/>
        </p:nvSpPr>
        <p:spPr>
          <a:xfrm>
            <a:off x="8178239" y="2422687"/>
            <a:ext cx="2668629" cy="234788"/>
          </a:xfrm>
          <a:prstGeom prst="rect">
            <a:avLst/>
          </a:prstGeom>
          <a:noFill/>
          <a:ln/>
        </p:spPr>
        <p:txBody>
          <a:bodyPr wrap="square" lIns="0" tIns="0" rIns="0" bIns="0" rtlCol="0" anchor="ct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ts val="1890"/>
              </a:lnSpc>
              <a:buNone/>
            </a:pPr>
            <a:r>
              <a:rPr lang="en-US" sz="1350">
                <a:solidFill>
                  <a:srgbClr val="D4E8FF"/>
                </a:solidFill>
                <a:latin typeface="Arial Regular"/>
                <a:ea typeface="Arial Regular"/>
                <a:cs typeface="Arial Regular" pitchFamily="34" charset="-120"/>
              </a:rPr>
              <a:t>For questions and follow up</a:t>
            </a:r>
            <a:endParaRPr lang="en-US" sz="1350">
              <a:solidFill>
                <a:srgbClr val="D4E8FF"/>
              </a:solidFill>
              <a:latin typeface="Arial Regular"/>
              <a:ea typeface="Arial Regular"/>
              <a:cs typeface="Arial" panose="020B0604020202020204"/>
            </a:endParaRPr>
          </a:p>
        </p:txBody>
      </p:sp>
      <p:sp>
        <p:nvSpPr>
          <p:cNvPr id="7" name="Account Manager">
            <a:extLst>
              <a:ext uri="{FF2B5EF4-FFF2-40B4-BE49-F238E27FC236}">
                <a16:creationId xmlns:a16="http://schemas.microsoft.com/office/drawing/2014/main" id="{3CBEBAF2-8D42-7622-B819-82E36B145F0E}"/>
              </a:ext>
            </a:extLst>
          </p:cNvPr>
          <p:cNvSpPr/>
          <p:nvPr/>
        </p:nvSpPr>
        <p:spPr>
          <a:xfrm>
            <a:off x="8179171" y="2718113"/>
            <a:ext cx="3512365" cy="1196085"/>
          </a:xfrm>
          <a:prstGeom prst="rect">
            <a:avLst/>
          </a:prstGeom>
          <a:noFill/>
          <a:ln/>
        </p:spPr>
        <p:txBody>
          <a:bodyPr wrap="square" lIns="0" tIns="0" rIns="0" bIns="0" rtlCol="0" anchor="ct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ct val="150000"/>
              </a:lnSpc>
            </a:pPr>
            <a:r>
              <a:rPr lang="en-US" sz="2400">
                <a:solidFill>
                  <a:srgbClr val="FFFFFF"/>
                </a:solidFill>
                <a:ea typeface="+mn-lt"/>
                <a:cs typeface="+mn-lt"/>
              </a:rPr>
              <a:t>Ben Stori</a:t>
            </a:r>
            <a:endParaRPr lang="en-US" sz="2400" b="1">
              <a:solidFill>
                <a:srgbClr val="FFFFFF"/>
              </a:solidFill>
              <a:ea typeface="Arial Regular"/>
              <a:cs typeface="+mn-lt"/>
            </a:endParaRPr>
          </a:p>
          <a:p>
            <a:r>
              <a:rPr lang="en-US" sz="1400" i="1">
                <a:ea typeface="+mn-lt"/>
                <a:cs typeface="+mn-lt"/>
              </a:rPr>
              <a:t> Low Code Team Lead </a:t>
            </a:r>
          </a:p>
          <a:p>
            <a:pPr>
              <a:lnSpc>
                <a:spcPct val="150000"/>
              </a:lnSpc>
            </a:pPr>
            <a:r>
              <a:rPr lang="en-US" sz="1400">
                <a:solidFill>
                  <a:srgbClr val="FFFFFF"/>
                </a:solidFill>
                <a:ea typeface="+mn-lt"/>
                <a:cs typeface="+mn-lt"/>
              </a:rPr>
              <a:t>ben.stori@solutiondesign.com</a:t>
            </a:r>
            <a:endParaRPr lang="en-US">
              <a:ea typeface="+mn-lt"/>
              <a:cs typeface="+mn-lt"/>
            </a:endParaRPr>
          </a:p>
        </p:txBody>
      </p:sp>
      <p:sp>
        <p:nvSpPr>
          <p:cNvPr id="9" name="TextBox 8">
            <a:extLst>
              <a:ext uri="{FF2B5EF4-FFF2-40B4-BE49-F238E27FC236}">
                <a16:creationId xmlns:a16="http://schemas.microsoft.com/office/drawing/2014/main" id="{6C12A0F5-0347-DA6D-134E-9DF80D08E80A}"/>
              </a:ext>
            </a:extLst>
          </p:cNvPr>
          <p:cNvSpPr txBox="1"/>
          <p:nvPr/>
        </p:nvSpPr>
        <p:spPr>
          <a:xfrm>
            <a:off x="526641" y="3594213"/>
            <a:ext cx="571685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lumMod val="49000"/>
                    <a:lumOff val="51000"/>
                  </a:schemeClr>
                </a:solidFill>
                <a:ea typeface="+mn-lt"/>
                <a:cs typeface="+mn-lt"/>
              </a:rPr>
              <a:t>www.solutiondesign.com</a:t>
            </a:r>
            <a:endParaRPr lang="en-US">
              <a:solidFill>
                <a:schemeClr val="bg1">
                  <a:lumMod val="49000"/>
                  <a:lumOff val="51000"/>
                </a:schemeClr>
              </a:solidFill>
              <a:cs typeface="Arial" panose="020B0604020202020204"/>
            </a:endParaRPr>
          </a:p>
        </p:txBody>
      </p:sp>
      <p:sp>
        <p:nvSpPr>
          <p:cNvPr id="10" name="Title">
            <a:extLst>
              <a:ext uri="{FF2B5EF4-FFF2-40B4-BE49-F238E27FC236}">
                <a16:creationId xmlns:a16="http://schemas.microsoft.com/office/drawing/2014/main" id="{E7CB7DDD-3B51-6E86-6A46-78032B2142D7}"/>
              </a:ext>
            </a:extLst>
          </p:cNvPr>
          <p:cNvSpPr/>
          <p:nvPr/>
        </p:nvSpPr>
        <p:spPr>
          <a:xfrm>
            <a:off x="1658301" y="432185"/>
            <a:ext cx="1968098" cy="1618652"/>
          </a:xfrm>
          <a:prstGeom prst="rect">
            <a:avLst/>
          </a:prstGeom>
          <a:noFill/>
          <a:ln/>
        </p:spPr>
        <p:txBody>
          <a:bodyPr wrap="square" lIns="0" tIns="0" rIns="0" bIns="0" rtlCol="0" anchor="ct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500"/>
              </a:lnSpc>
            </a:pPr>
            <a:endParaRPr lang="en-US" sz="5500">
              <a:cs typeface="Arial"/>
            </a:endParaRPr>
          </a:p>
        </p:txBody>
      </p:sp>
    </p:spTree>
    <p:extLst>
      <p:ext uri="{BB962C8B-B14F-4D97-AF65-F5344CB8AC3E}">
        <p14:creationId xmlns:p14="http://schemas.microsoft.com/office/powerpoint/2010/main" val="2394259327"/>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SDG Colors">
      <a:dk1>
        <a:srgbClr val="002853"/>
      </a:dk1>
      <a:lt1>
        <a:srgbClr val="FFFFFF"/>
      </a:lt1>
      <a:dk2>
        <a:srgbClr val="535C66"/>
      </a:dk2>
      <a:lt2>
        <a:srgbClr val="D0E7FF"/>
      </a:lt2>
      <a:accent1>
        <a:srgbClr val="004893"/>
      </a:accent1>
      <a:accent2>
        <a:srgbClr val="0071CF"/>
      </a:accent2>
      <a:accent3>
        <a:srgbClr val="F2BD00"/>
      </a:accent3>
      <a:accent4>
        <a:srgbClr val="2C92FC"/>
      </a:accent4>
      <a:accent5>
        <a:srgbClr val="D37CFE"/>
      </a:accent5>
      <a:accent6>
        <a:srgbClr val="4133F3"/>
      </a:accent6>
      <a:hlink>
        <a:srgbClr val="2C92FC"/>
      </a:hlink>
      <a:folHlink>
        <a:srgbClr val="0071C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a:themeElements>
    <a:clrScheme name="Custom 1">
      <a:dk1>
        <a:srgbClr val="002853"/>
      </a:dk1>
      <a:lt1>
        <a:srgbClr val="FFFFFF"/>
      </a:lt1>
      <a:dk2>
        <a:srgbClr val="5E6369"/>
      </a:dk2>
      <a:lt2>
        <a:srgbClr val="E3EBF3"/>
      </a:lt2>
      <a:accent1>
        <a:srgbClr val="004893"/>
      </a:accent1>
      <a:accent2>
        <a:srgbClr val="216CBC"/>
      </a:accent2>
      <a:accent3>
        <a:srgbClr val="2C92FC"/>
      </a:accent3>
      <a:accent4>
        <a:srgbClr val="D0E7FF"/>
      </a:accent4>
      <a:accent5>
        <a:srgbClr val="EAF3FF"/>
      </a:accent5>
      <a:accent6>
        <a:srgbClr val="0071CF"/>
      </a:accent6>
      <a:hlink>
        <a:srgbClr val="2C92FC"/>
      </a:hlink>
      <a:folHlink>
        <a:srgbClr val="00489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l" defTabSz="825500" rtl="0" fontAlgn="auto" latinLnBrk="0" hangingPunct="0">
          <a:lnSpc>
            <a:spcPct val="100000"/>
          </a:lnSpc>
          <a:spcBef>
            <a:spcPts val="0"/>
          </a:spcBef>
          <a:spcAft>
            <a:spcPts val="0"/>
          </a:spcAft>
          <a:buClrTx/>
          <a:buSzTx/>
          <a:buFontTx/>
          <a:buNone/>
          <a:tabLst/>
          <a:defRPr kumimoji="0" sz="4000" b="0" i="0" u="none" strike="noStrike" cap="none" spc="0" normalizeH="0" baseline="0" dirty="0" smtClean="0">
            <a:ln>
              <a:noFill/>
            </a:ln>
            <a:solidFill>
              <a:schemeClr val="tx2"/>
            </a:solidFill>
            <a:effectLst/>
            <a:uFillTx/>
            <a:latin typeface="+mn-lt"/>
            <a:ea typeface="Helvetica Neue"/>
            <a:cs typeface="Helvetica Neue"/>
            <a:sym typeface="Helvetica Neue"/>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sdg Presentation Template  -  Repaired" id="{C005B9E6-8CA0-FE4A-B1D5-419FE4DE2C43}" vid="{5E4EC4C0-1043-B642-A6A4-B2D270BBE95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a67ea99-ea0b-4891-af8d-9fe0c4a9e4a3" xsi:nil="true"/>
    <lcf76f155ced4ddcb4097134ff3c332f xmlns="e1e7cea5-4171-4d35-bf76-987af887b89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1750D5D741EC5478279BE8121965848" ma:contentTypeVersion="17" ma:contentTypeDescription="Create a new document." ma:contentTypeScope="" ma:versionID="8b13e8600f083513f899e9d7e63d9dc5">
  <xsd:schema xmlns:xsd="http://www.w3.org/2001/XMLSchema" xmlns:xs="http://www.w3.org/2001/XMLSchema" xmlns:p="http://schemas.microsoft.com/office/2006/metadata/properties" xmlns:ns2="e1e7cea5-4171-4d35-bf76-987af887b896" xmlns:ns3="a204e116-f8b3-4f61-97d9-456ea0734409" xmlns:ns4="0a67ea99-ea0b-4891-af8d-9fe0c4a9e4a3" targetNamespace="http://schemas.microsoft.com/office/2006/metadata/properties" ma:root="true" ma:fieldsID="7da66cb773436b3cf72155d2b5565a3d" ns2:_="" ns3:_="" ns4:_="">
    <xsd:import namespace="e1e7cea5-4171-4d35-bf76-987af887b896"/>
    <xsd:import namespace="a204e116-f8b3-4f61-97d9-456ea0734409"/>
    <xsd:import namespace="0a67ea99-ea0b-4891-af8d-9fe0c4a9e4a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lcf76f155ced4ddcb4097134ff3c332f" minOccurs="0"/>
                <xsd:element ref="ns4:TaxCatchAll" minOccurs="0"/>
                <xsd:element ref="ns2:MediaServiceDateTaken" minOccurs="0"/>
                <xsd:element ref="ns2:MediaLengthInSeconds"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e7cea5-4171-4d35-bf76-987af887b8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5dc189cd-dc86-4810-8a05-668f8f84ee10"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204e116-f8b3-4f61-97d9-456ea073440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a67ea99-ea0b-4891-af8d-9fe0c4a9e4a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b996750-0756-41fd-819c-be253c2dce98}" ma:internalName="TaxCatchAll" ma:showField="CatchAllData" ma:web="a204e116-f8b3-4f61-97d9-456ea07344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98E97-8402-41F0-82E6-3E5801A4B53E}">
  <ds:schemaRefs>
    <ds:schemaRef ds:uri="http://schemas.microsoft.com/office/2006/metadata/properties"/>
    <ds:schemaRef ds:uri="http://schemas.openxmlformats.org/package/2006/metadata/core-properties"/>
    <ds:schemaRef ds:uri="e1e7cea5-4171-4d35-bf76-987af887b896"/>
    <ds:schemaRef ds:uri="http://schemas.microsoft.com/office/infopath/2007/PartnerControls"/>
    <ds:schemaRef ds:uri="http://purl.org/dc/dcmitype/"/>
    <ds:schemaRef ds:uri="http://schemas.microsoft.com/office/2006/documentManagement/types"/>
    <ds:schemaRef ds:uri="http://purl.org/dc/terms/"/>
    <ds:schemaRef ds:uri="0a67ea99-ea0b-4891-af8d-9fe0c4a9e4a3"/>
    <ds:schemaRef ds:uri="a204e116-f8b3-4f61-97d9-456ea0734409"/>
    <ds:schemaRef ds:uri="http://www.w3.org/XML/1998/namespace"/>
    <ds:schemaRef ds:uri="http://purl.org/dc/elements/1.1/"/>
  </ds:schemaRefs>
</ds:datastoreItem>
</file>

<file path=customXml/itemProps2.xml><?xml version="1.0" encoding="utf-8"?>
<ds:datastoreItem xmlns:ds="http://schemas.openxmlformats.org/officeDocument/2006/customXml" ds:itemID="{DD4EB88C-96C6-4B06-A9E3-533638278EA6}">
  <ds:schemaRefs>
    <ds:schemaRef ds:uri="http://schemas.microsoft.com/sharepoint/v3/contenttype/forms"/>
  </ds:schemaRefs>
</ds:datastoreItem>
</file>

<file path=customXml/itemProps3.xml><?xml version="1.0" encoding="utf-8"?>
<ds:datastoreItem xmlns:ds="http://schemas.openxmlformats.org/officeDocument/2006/customXml" ds:itemID="{5CF05CB4-1BB9-4BC2-871B-6920E6C24EDE}">
  <ds:schemaRefs>
    <ds:schemaRef ds:uri="0a67ea99-ea0b-4891-af8d-9fe0c4a9e4a3"/>
    <ds:schemaRef ds:uri="a204e116-f8b3-4f61-97d9-456ea0734409"/>
    <ds:schemaRef ds:uri="e1e7cea5-4171-4d35-bf76-987af887b89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16d3d07-900c-4e3d-99cb-215902dffe90}" enabled="0" method="" siteId="{316d3d07-900c-4e3d-99cb-215902dffe90}" removed="1"/>
</clbl:labelList>
</file>

<file path=docProps/app.xml><?xml version="1.0" encoding="utf-8"?>
<Properties xmlns="http://schemas.openxmlformats.org/officeDocument/2006/extended-properties" xmlns:vt="http://schemas.openxmlformats.org/officeDocument/2006/docPropsVTypes">
  <Template/>
  <TotalTime>2352</TotalTime>
  <Words>3888</Words>
  <Application>Microsoft Office PowerPoint</Application>
  <PresentationFormat>Widescreen</PresentationFormat>
  <Paragraphs>399</Paragraphs>
  <Slides>39</Slides>
  <Notes>26</Notes>
  <HiddenSlides>2</HiddenSlides>
  <MMClips>3</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39</vt:i4>
      </vt:variant>
    </vt:vector>
  </HeadingPairs>
  <TitlesOfParts>
    <vt:vector size="52" baseType="lpstr">
      <vt:lpstr>Aptos</vt:lpstr>
      <vt:lpstr>Arial</vt:lpstr>
      <vt:lpstr>Arial Regular</vt:lpstr>
      <vt:lpstr>Arial,Sans-Serif</vt:lpstr>
      <vt:lpstr>Calibri</vt:lpstr>
      <vt:lpstr>Courier New</vt:lpstr>
      <vt:lpstr>Helvetica Neue</vt:lpstr>
      <vt:lpstr>Segoe Sans</vt:lpstr>
      <vt:lpstr>Segoe UI</vt:lpstr>
      <vt:lpstr>System Font Regular</vt:lpstr>
      <vt:lpstr>Office Theme</vt:lpstr>
      <vt:lpstr>Default</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Overview of Microsoft 365 Copilot</vt:lpstr>
      <vt:lpstr>Copilot Pro for M365</vt:lpstr>
      <vt:lpstr>Key Features of Microsoft 365 Copilot</vt:lpstr>
      <vt:lpstr>Copilot Versions and Licensing Costs</vt:lpstr>
      <vt:lpstr>Copilot Architecture</vt:lpstr>
      <vt:lpstr>What Can you do with Copilot for Word</vt:lpstr>
      <vt:lpstr>What Can you do with Copilot for Excel</vt:lpstr>
      <vt:lpstr>What Can you do with Copilot for PowerPoint</vt:lpstr>
      <vt:lpstr>What Can you do with Copilot for Outlook</vt:lpstr>
      <vt:lpstr>What Can you do with Copilot for Teams</vt:lpstr>
      <vt:lpstr>Building Good Prompts</vt:lpstr>
      <vt:lpstr>PowerPoint Presentation</vt:lpstr>
      <vt:lpstr>Copilot Online In Action</vt:lpstr>
      <vt:lpstr>Word Examples</vt:lpstr>
      <vt:lpstr>Excel Examples</vt:lpstr>
      <vt:lpstr>PowerPoint Examples</vt:lpstr>
      <vt:lpstr>Outlook Examples</vt:lpstr>
      <vt:lpstr>PowerPoint Presentation</vt:lpstr>
      <vt:lpstr>PowerPoint Presentation</vt:lpstr>
      <vt:lpstr>Message Context Help</vt:lpstr>
      <vt:lpstr>Teams Examples</vt:lpstr>
      <vt:lpstr>Team Meeting Examples</vt:lpstr>
      <vt:lpstr>Business Value &amp; ROI</vt:lpstr>
      <vt:lpstr>Adoption &amp; Change Management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Doyle</dc:creator>
  <cp:lastModifiedBy>Alexis Bruno</cp:lastModifiedBy>
  <cp:revision>3</cp:revision>
  <cp:lastPrinted>2025-07-17T15:25:33Z</cp:lastPrinted>
  <dcterms:created xsi:type="dcterms:W3CDTF">2023-11-14T15:46:33Z</dcterms:created>
  <dcterms:modified xsi:type="dcterms:W3CDTF">2025-09-22T16:38:34Z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0x010100F1750D5D741EC5478279BE8121965848</vt:lpwstr>
  </property>
  <property fmtid="{D5CDD505-2E9C-101B-9397-08002B2CF9AE}" pid="3" name="MediaServiceImageTags">
    <vt:lpwstr/>
  </property>
</Properties>
</file>