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61" r:id="rId7"/>
    <p:sldId id="265" r:id="rId8"/>
    <p:sldId id="264" r:id="rId9"/>
    <p:sldId id="259" r:id="rId10"/>
    <p:sldId id="260" r:id="rId11"/>
    <p:sldId id="266" r:id="rId12"/>
    <p:sldId id="262"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0D422E-B116-DC7B-A573-F6A200DB6024}" v="87" dt="2026-04-27T21:17:32.2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4" autoAdjust="0"/>
    <p:restoredTop sz="94660"/>
  </p:normalViewPr>
  <p:slideViewPr>
    <p:cSldViewPr snapToGrid="0">
      <p:cViewPr varScale="1">
        <p:scale>
          <a:sx n="73" d="100"/>
          <a:sy n="73" d="100"/>
        </p:scale>
        <p:origin x="642"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s Preston" userId="S::wes@trecstone.com::1c264425-bd4d-4214-b6e7-14548ab6ef4f" providerId="AD" clId="Web-{5F0D422E-B116-DC7B-A573-F6A200DB6024}"/>
    <pc:docChg chg="modSld">
      <pc:chgData name="Wes Preston" userId="S::wes@trecstone.com::1c264425-bd4d-4214-b6e7-14548ab6ef4f" providerId="AD" clId="Web-{5F0D422E-B116-DC7B-A573-F6A200DB6024}" dt="2026-04-27T21:17:32.210" v="168" actId="20577"/>
      <pc:docMkLst>
        <pc:docMk/>
      </pc:docMkLst>
      <pc:sldChg chg="modSp">
        <pc:chgData name="Wes Preston" userId="S::wes@trecstone.com::1c264425-bd4d-4214-b6e7-14548ab6ef4f" providerId="AD" clId="Web-{5F0D422E-B116-DC7B-A573-F6A200DB6024}" dt="2026-04-27T21:02:20.134" v="1" actId="20577"/>
        <pc:sldMkLst>
          <pc:docMk/>
          <pc:sldMk cId="3015329660" sldId="256"/>
        </pc:sldMkLst>
        <pc:spChg chg="mod">
          <ac:chgData name="Wes Preston" userId="S::wes@trecstone.com::1c264425-bd4d-4214-b6e7-14548ab6ef4f" providerId="AD" clId="Web-{5F0D422E-B116-DC7B-A573-F6A200DB6024}" dt="2026-04-27T21:02:20.134" v="1" actId="20577"/>
          <ac:spMkLst>
            <pc:docMk/>
            <pc:sldMk cId="3015329660" sldId="256"/>
            <ac:spMk id="3" creationId="{644F2D49-F91D-DC8D-9E8D-5063E113AEFA}"/>
          </ac:spMkLst>
        </pc:spChg>
      </pc:sldChg>
      <pc:sldChg chg="modSp">
        <pc:chgData name="Wes Preston" userId="S::wes@trecstone.com::1c264425-bd4d-4214-b6e7-14548ab6ef4f" providerId="AD" clId="Web-{5F0D422E-B116-DC7B-A573-F6A200DB6024}" dt="2026-04-27T21:10:14.070" v="151" actId="20577"/>
        <pc:sldMkLst>
          <pc:docMk/>
          <pc:sldMk cId="2350348765" sldId="259"/>
        </pc:sldMkLst>
        <pc:spChg chg="mod">
          <ac:chgData name="Wes Preston" userId="S::wes@trecstone.com::1c264425-bd4d-4214-b6e7-14548ab6ef4f" providerId="AD" clId="Web-{5F0D422E-B116-DC7B-A573-F6A200DB6024}" dt="2026-04-27T21:10:14.070" v="151" actId="20577"/>
          <ac:spMkLst>
            <pc:docMk/>
            <pc:sldMk cId="2350348765" sldId="259"/>
            <ac:spMk id="3" creationId="{FE30215E-A4FE-3710-2583-24FE85E26A14}"/>
          </ac:spMkLst>
        </pc:spChg>
      </pc:sldChg>
      <pc:sldChg chg="modSp">
        <pc:chgData name="Wes Preston" userId="S::wes@trecstone.com::1c264425-bd4d-4214-b6e7-14548ab6ef4f" providerId="AD" clId="Web-{5F0D422E-B116-DC7B-A573-F6A200DB6024}" dt="2026-04-27T21:11:06.227" v="156" actId="20577"/>
        <pc:sldMkLst>
          <pc:docMk/>
          <pc:sldMk cId="3323819918" sldId="260"/>
        </pc:sldMkLst>
        <pc:graphicFrameChg chg="modGraphic">
          <ac:chgData name="Wes Preston" userId="S::wes@trecstone.com::1c264425-bd4d-4214-b6e7-14548ab6ef4f" providerId="AD" clId="Web-{5F0D422E-B116-DC7B-A573-F6A200DB6024}" dt="2026-04-27T21:11:06.227" v="156" actId="20577"/>
          <ac:graphicFrameMkLst>
            <pc:docMk/>
            <pc:sldMk cId="3323819918" sldId="260"/>
            <ac:graphicFrameMk id="5" creationId="{71E1A8E7-7C22-C3A9-ABAC-AFA06592FFDA}"/>
          </ac:graphicFrameMkLst>
        </pc:graphicFrameChg>
      </pc:sldChg>
      <pc:sldChg chg="modSp">
        <pc:chgData name="Wes Preston" userId="S::wes@trecstone.com::1c264425-bd4d-4214-b6e7-14548ab6ef4f" providerId="AD" clId="Web-{5F0D422E-B116-DC7B-A573-F6A200DB6024}" dt="2026-04-27T21:05:08.774" v="75" actId="20577"/>
        <pc:sldMkLst>
          <pc:docMk/>
          <pc:sldMk cId="3251567796" sldId="261"/>
        </pc:sldMkLst>
        <pc:graphicFrameChg chg="modGraphic">
          <ac:chgData name="Wes Preston" userId="S::wes@trecstone.com::1c264425-bd4d-4214-b6e7-14548ab6ef4f" providerId="AD" clId="Web-{5F0D422E-B116-DC7B-A573-F6A200DB6024}" dt="2026-04-27T21:05:08.774" v="75" actId="20577"/>
          <ac:graphicFrameMkLst>
            <pc:docMk/>
            <pc:sldMk cId="3251567796" sldId="261"/>
            <ac:graphicFrameMk id="25" creationId="{F40182A9-CF8C-385D-F919-BA0FC4EBE98D}"/>
          </ac:graphicFrameMkLst>
        </pc:graphicFrameChg>
      </pc:sldChg>
      <pc:sldChg chg="modSp">
        <pc:chgData name="Wes Preston" userId="S::wes@trecstone.com::1c264425-bd4d-4214-b6e7-14548ab6ef4f" providerId="AD" clId="Web-{5F0D422E-B116-DC7B-A573-F6A200DB6024}" dt="2026-04-27T21:08:35.821" v="142" actId="20577"/>
        <pc:sldMkLst>
          <pc:docMk/>
          <pc:sldMk cId="3309902679" sldId="264"/>
        </pc:sldMkLst>
        <pc:spChg chg="mod">
          <ac:chgData name="Wes Preston" userId="S::wes@trecstone.com::1c264425-bd4d-4214-b6e7-14548ab6ef4f" providerId="AD" clId="Web-{5F0D422E-B116-DC7B-A573-F6A200DB6024}" dt="2026-04-27T21:08:35.821" v="142" actId="20577"/>
          <ac:spMkLst>
            <pc:docMk/>
            <pc:sldMk cId="3309902679" sldId="264"/>
            <ac:spMk id="9" creationId="{58F664E7-F177-DE85-DFB0-61A189586A08}"/>
          </ac:spMkLst>
        </pc:spChg>
      </pc:sldChg>
      <pc:sldChg chg="modSp">
        <pc:chgData name="Wes Preston" userId="S::wes@trecstone.com::1c264425-bd4d-4214-b6e7-14548ab6ef4f" providerId="AD" clId="Web-{5F0D422E-B116-DC7B-A573-F6A200DB6024}" dt="2026-04-27T21:06:18.493" v="91" actId="20577"/>
        <pc:sldMkLst>
          <pc:docMk/>
          <pc:sldMk cId="2659317474" sldId="265"/>
        </pc:sldMkLst>
        <pc:spChg chg="mod">
          <ac:chgData name="Wes Preston" userId="S::wes@trecstone.com::1c264425-bd4d-4214-b6e7-14548ab6ef4f" providerId="AD" clId="Web-{5F0D422E-B116-DC7B-A573-F6A200DB6024}" dt="2026-04-27T21:06:18.493" v="91" actId="20577"/>
          <ac:spMkLst>
            <pc:docMk/>
            <pc:sldMk cId="2659317474" sldId="265"/>
            <ac:spMk id="24" creationId="{CA2A0A08-71EF-BE42-DF64-565C3BC91DF7}"/>
          </ac:spMkLst>
        </pc:spChg>
      </pc:sldChg>
      <pc:sldChg chg="modSp">
        <pc:chgData name="Wes Preston" userId="S::wes@trecstone.com::1c264425-bd4d-4214-b6e7-14548ab6ef4f" providerId="AD" clId="Web-{5F0D422E-B116-DC7B-A573-F6A200DB6024}" dt="2026-04-27T21:17:32.210" v="168" actId="20577"/>
        <pc:sldMkLst>
          <pc:docMk/>
          <pc:sldMk cId="2664338956" sldId="266"/>
        </pc:sldMkLst>
        <pc:spChg chg="mod">
          <ac:chgData name="Wes Preston" userId="S::wes@trecstone.com::1c264425-bd4d-4214-b6e7-14548ab6ef4f" providerId="AD" clId="Web-{5F0D422E-B116-DC7B-A573-F6A200DB6024}" dt="2026-04-27T21:17:32.210" v="168" actId="20577"/>
          <ac:spMkLst>
            <pc:docMk/>
            <pc:sldMk cId="2664338956" sldId="266"/>
            <ac:spMk id="3" creationId="{82D0CB81-2285-DD21-1AC5-39D6B98ED674}"/>
          </ac:spMkLst>
        </pc:sp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61DC8C-329D-4B2D-B8D8-D3EA5F28FF13}" type="doc">
      <dgm:prSet loTypeId="urn:microsoft.com/office/officeart/2008/layout/LinedList" loCatId="list" qsTypeId="urn:microsoft.com/office/officeart/2005/8/quickstyle/simple4" qsCatId="simple" csTypeId="urn:microsoft.com/office/officeart/2005/8/colors/colorful1" csCatId="colorful"/>
      <dgm:spPr/>
      <dgm:t>
        <a:bodyPr/>
        <a:lstStyle/>
        <a:p>
          <a:endParaRPr lang="en-US"/>
        </a:p>
      </dgm:t>
    </dgm:pt>
    <dgm:pt modelId="{D7F6CAFC-E6C2-420C-B2F8-DCA95DFDFBDF}">
      <dgm:prSet/>
      <dgm:spPr/>
      <dgm:t>
        <a:bodyPr/>
        <a:lstStyle/>
        <a:p>
          <a:r>
            <a:rPr lang="en-US"/>
            <a:t>Event Overview</a:t>
          </a:r>
        </a:p>
      </dgm:t>
    </dgm:pt>
    <dgm:pt modelId="{F1E0D978-508F-4AE4-B0B7-FEBC6ACC6B0C}" type="parTrans" cxnId="{1A83E945-1251-4893-AFC9-34B6A297CD5B}">
      <dgm:prSet/>
      <dgm:spPr/>
      <dgm:t>
        <a:bodyPr/>
        <a:lstStyle/>
        <a:p>
          <a:endParaRPr lang="en-US"/>
        </a:p>
      </dgm:t>
    </dgm:pt>
    <dgm:pt modelId="{8098E9AE-7D95-449C-8724-A98AB7458797}" type="sibTrans" cxnId="{1A83E945-1251-4893-AFC9-34B6A297CD5B}">
      <dgm:prSet/>
      <dgm:spPr/>
      <dgm:t>
        <a:bodyPr/>
        <a:lstStyle/>
        <a:p>
          <a:endParaRPr lang="en-US"/>
        </a:p>
      </dgm:t>
    </dgm:pt>
    <dgm:pt modelId="{2010E11E-6CAC-4039-84E0-B36729C65B0C}">
      <dgm:prSet/>
      <dgm:spPr/>
      <dgm:t>
        <a:bodyPr/>
        <a:lstStyle/>
        <a:p>
          <a:r>
            <a:rPr lang="en-US"/>
            <a:t>Why Sponsor? </a:t>
          </a:r>
        </a:p>
      </dgm:t>
    </dgm:pt>
    <dgm:pt modelId="{F19B9F3D-2A85-4CA9-A3DC-383FDC5BD3FC}" type="parTrans" cxnId="{6B6BF2D6-BA32-4AF0-A010-E9706CD17B4A}">
      <dgm:prSet/>
      <dgm:spPr/>
      <dgm:t>
        <a:bodyPr/>
        <a:lstStyle/>
        <a:p>
          <a:endParaRPr lang="en-US"/>
        </a:p>
      </dgm:t>
    </dgm:pt>
    <dgm:pt modelId="{F7C43451-24AD-4CC8-A94D-2D08B679DCDE}" type="sibTrans" cxnId="{6B6BF2D6-BA32-4AF0-A010-E9706CD17B4A}">
      <dgm:prSet/>
      <dgm:spPr/>
      <dgm:t>
        <a:bodyPr/>
        <a:lstStyle/>
        <a:p>
          <a:endParaRPr lang="en-US"/>
        </a:p>
      </dgm:t>
    </dgm:pt>
    <dgm:pt modelId="{C7AF7476-E06B-490A-A6EC-092AB2C47EF0}">
      <dgm:prSet/>
      <dgm:spPr/>
      <dgm:t>
        <a:bodyPr/>
        <a:lstStyle/>
        <a:p>
          <a:r>
            <a:rPr lang="en-US"/>
            <a:t>Event Details and Location</a:t>
          </a:r>
        </a:p>
      </dgm:t>
    </dgm:pt>
    <dgm:pt modelId="{C30F0D2D-90BC-4809-A81B-64F74096067D}" type="parTrans" cxnId="{0E64F1CE-9845-496F-B235-7990CA660FF4}">
      <dgm:prSet/>
      <dgm:spPr/>
      <dgm:t>
        <a:bodyPr/>
        <a:lstStyle/>
        <a:p>
          <a:endParaRPr lang="en-US"/>
        </a:p>
      </dgm:t>
    </dgm:pt>
    <dgm:pt modelId="{F60C7DAE-302E-4FEB-B593-82BF138396D0}" type="sibTrans" cxnId="{0E64F1CE-9845-496F-B235-7990CA660FF4}">
      <dgm:prSet/>
      <dgm:spPr/>
      <dgm:t>
        <a:bodyPr/>
        <a:lstStyle/>
        <a:p>
          <a:endParaRPr lang="en-US"/>
        </a:p>
      </dgm:t>
    </dgm:pt>
    <dgm:pt modelId="{97B69FBF-4171-4D33-8177-1BEEB31486D6}">
      <dgm:prSet/>
      <dgm:spPr/>
      <dgm:t>
        <a:bodyPr/>
        <a:lstStyle/>
        <a:p>
          <a:r>
            <a:rPr lang="en-US"/>
            <a:t>Market and Event Background</a:t>
          </a:r>
        </a:p>
      </dgm:t>
    </dgm:pt>
    <dgm:pt modelId="{58CB6867-85DC-4639-8E0F-34E57C3A93DD}" type="parTrans" cxnId="{B3C864E3-ADCC-4FBB-9F77-C38CD8345242}">
      <dgm:prSet/>
      <dgm:spPr/>
      <dgm:t>
        <a:bodyPr/>
        <a:lstStyle/>
        <a:p>
          <a:endParaRPr lang="en-US"/>
        </a:p>
      </dgm:t>
    </dgm:pt>
    <dgm:pt modelId="{E085CDF0-DDC0-41C0-B81C-C787D2D26D62}" type="sibTrans" cxnId="{B3C864E3-ADCC-4FBB-9F77-C38CD8345242}">
      <dgm:prSet/>
      <dgm:spPr/>
      <dgm:t>
        <a:bodyPr/>
        <a:lstStyle/>
        <a:p>
          <a:endParaRPr lang="en-US"/>
        </a:p>
      </dgm:t>
    </dgm:pt>
    <dgm:pt modelId="{EEA31C5F-FF13-47C4-AFC3-EB8F7A6147C2}">
      <dgm:prSet/>
      <dgm:spPr/>
      <dgm:t>
        <a:bodyPr/>
        <a:lstStyle/>
        <a:p>
          <a:r>
            <a:rPr lang="en-US"/>
            <a:t>Package Levels</a:t>
          </a:r>
        </a:p>
      </dgm:t>
    </dgm:pt>
    <dgm:pt modelId="{D6C8F8B9-70B7-4D6D-9739-2626CDE4EB7E}" type="parTrans" cxnId="{14871D1F-F2FE-41D3-BA1D-354E29363430}">
      <dgm:prSet/>
      <dgm:spPr/>
      <dgm:t>
        <a:bodyPr/>
        <a:lstStyle/>
        <a:p>
          <a:endParaRPr lang="en-US"/>
        </a:p>
      </dgm:t>
    </dgm:pt>
    <dgm:pt modelId="{4D4E44BB-3775-4BAD-B932-59C59055A561}" type="sibTrans" cxnId="{14871D1F-F2FE-41D3-BA1D-354E29363430}">
      <dgm:prSet/>
      <dgm:spPr/>
      <dgm:t>
        <a:bodyPr/>
        <a:lstStyle/>
        <a:p>
          <a:endParaRPr lang="en-US"/>
        </a:p>
      </dgm:t>
    </dgm:pt>
    <dgm:pt modelId="{641777C1-0241-4E40-A401-9E444C436B66}">
      <dgm:prSet/>
      <dgm:spPr/>
      <dgm:t>
        <a:bodyPr/>
        <a:lstStyle/>
        <a:p>
          <a:r>
            <a:rPr lang="en-US"/>
            <a:t>Vendor Bingo and Give-aways</a:t>
          </a:r>
        </a:p>
      </dgm:t>
    </dgm:pt>
    <dgm:pt modelId="{E9129BD3-535B-4ADD-8AF5-98F78E97971A}" type="parTrans" cxnId="{1D1392EA-6AA3-40BB-B0DF-59472725C36B}">
      <dgm:prSet/>
      <dgm:spPr/>
      <dgm:t>
        <a:bodyPr/>
        <a:lstStyle/>
        <a:p>
          <a:endParaRPr lang="en-US"/>
        </a:p>
      </dgm:t>
    </dgm:pt>
    <dgm:pt modelId="{9921D61F-4D00-4337-AC91-FACEBA07C326}" type="sibTrans" cxnId="{1D1392EA-6AA3-40BB-B0DF-59472725C36B}">
      <dgm:prSet/>
      <dgm:spPr/>
      <dgm:t>
        <a:bodyPr/>
        <a:lstStyle/>
        <a:p>
          <a:endParaRPr lang="en-US"/>
        </a:p>
      </dgm:t>
    </dgm:pt>
    <dgm:pt modelId="{DF540E3C-1745-4E5E-BB4C-D6B6575575E1}">
      <dgm:prSet/>
      <dgm:spPr/>
      <dgm:t>
        <a:bodyPr/>
        <a:lstStyle/>
        <a:p>
          <a:r>
            <a:rPr lang="en-US"/>
            <a:t>Contact Info</a:t>
          </a:r>
        </a:p>
      </dgm:t>
    </dgm:pt>
    <dgm:pt modelId="{9F983E61-6AC4-4775-9F57-0000C88F8BAE}" type="parTrans" cxnId="{2D33E11B-DC4F-4694-9705-2C9B935AF271}">
      <dgm:prSet/>
      <dgm:spPr/>
      <dgm:t>
        <a:bodyPr/>
        <a:lstStyle/>
        <a:p>
          <a:endParaRPr lang="en-US"/>
        </a:p>
      </dgm:t>
    </dgm:pt>
    <dgm:pt modelId="{DD591C04-3C59-47EA-9434-CA744A06B4C6}" type="sibTrans" cxnId="{2D33E11B-DC4F-4694-9705-2C9B935AF271}">
      <dgm:prSet/>
      <dgm:spPr/>
      <dgm:t>
        <a:bodyPr/>
        <a:lstStyle/>
        <a:p>
          <a:endParaRPr lang="en-US"/>
        </a:p>
      </dgm:t>
    </dgm:pt>
    <dgm:pt modelId="{6E229997-85A8-415B-8E79-8737CB3E3F4F}" type="pres">
      <dgm:prSet presAssocID="{5361DC8C-329D-4B2D-B8D8-D3EA5F28FF13}" presName="vert0" presStyleCnt="0">
        <dgm:presLayoutVars>
          <dgm:dir/>
          <dgm:animOne val="branch"/>
          <dgm:animLvl val="lvl"/>
        </dgm:presLayoutVars>
      </dgm:prSet>
      <dgm:spPr/>
    </dgm:pt>
    <dgm:pt modelId="{FEA5E622-F15D-4CEA-8E48-4798DF244683}" type="pres">
      <dgm:prSet presAssocID="{D7F6CAFC-E6C2-420C-B2F8-DCA95DFDFBDF}" presName="thickLine" presStyleLbl="alignNode1" presStyleIdx="0" presStyleCnt="7"/>
      <dgm:spPr/>
    </dgm:pt>
    <dgm:pt modelId="{4E2737B8-253A-4406-990A-F029AB77C339}" type="pres">
      <dgm:prSet presAssocID="{D7F6CAFC-E6C2-420C-B2F8-DCA95DFDFBDF}" presName="horz1" presStyleCnt="0"/>
      <dgm:spPr/>
    </dgm:pt>
    <dgm:pt modelId="{1DA48CFA-67CD-44C7-968D-8F3BE6E42010}" type="pres">
      <dgm:prSet presAssocID="{D7F6CAFC-E6C2-420C-B2F8-DCA95DFDFBDF}" presName="tx1" presStyleLbl="revTx" presStyleIdx="0" presStyleCnt="7"/>
      <dgm:spPr/>
    </dgm:pt>
    <dgm:pt modelId="{8986F6CE-50A9-4F87-A2C9-79539141BF62}" type="pres">
      <dgm:prSet presAssocID="{D7F6CAFC-E6C2-420C-B2F8-DCA95DFDFBDF}" presName="vert1" presStyleCnt="0"/>
      <dgm:spPr/>
    </dgm:pt>
    <dgm:pt modelId="{1C6F903D-114F-4CBD-91DF-968C2D1B684E}" type="pres">
      <dgm:prSet presAssocID="{2010E11E-6CAC-4039-84E0-B36729C65B0C}" presName="thickLine" presStyleLbl="alignNode1" presStyleIdx="1" presStyleCnt="7"/>
      <dgm:spPr/>
    </dgm:pt>
    <dgm:pt modelId="{EF9DD6BB-4794-4C4A-9E1C-44D078D3890C}" type="pres">
      <dgm:prSet presAssocID="{2010E11E-6CAC-4039-84E0-B36729C65B0C}" presName="horz1" presStyleCnt="0"/>
      <dgm:spPr/>
    </dgm:pt>
    <dgm:pt modelId="{51D93298-E9DE-4B11-A8AE-9BA917D04460}" type="pres">
      <dgm:prSet presAssocID="{2010E11E-6CAC-4039-84E0-B36729C65B0C}" presName="tx1" presStyleLbl="revTx" presStyleIdx="1" presStyleCnt="7"/>
      <dgm:spPr/>
    </dgm:pt>
    <dgm:pt modelId="{7DB0BC75-0BAC-4744-885F-F54AA5CA038C}" type="pres">
      <dgm:prSet presAssocID="{2010E11E-6CAC-4039-84E0-B36729C65B0C}" presName="vert1" presStyleCnt="0"/>
      <dgm:spPr/>
    </dgm:pt>
    <dgm:pt modelId="{BA178CD2-31E7-4ADD-B0D9-64BAE70816F9}" type="pres">
      <dgm:prSet presAssocID="{C7AF7476-E06B-490A-A6EC-092AB2C47EF0}" presName="thickLine" presStyleLbl="alignNode1" presStyleIdx="2" presStyleCnt="7"/>
      <dgm:spPr/>
    </dgm:pt>
    <dgm:pt modelId="{4D2833EF-1F04-40D0-8391-DBE7A5F03D47}" type="pres">
      <dgm:prSet presAssocID="{C7AF7476-E06B-490A-A6EC-092AB2C47EF0}" presName="horz1" presStyleCnt="0"/>
      <dgm:spPr/>
    </dgm:pt>
    <dgm:pt modelId="{361E7750-2277-4471-840D-40786D57A031}" type="pres">
      <dgm:prSet presAssocID="{C7AF7476-E06B-490A-A6EC-092AB2C47EF0}" presName="tx1" presStyleLbl="revTx" presStyleIdx="2" presStyleCnt="7"/>
      <dgm:spPr/>
    </dgm:pt>
    <dgm:pt modelId="{9C543497-19E6-4F7D-94E9-11659B3685DA}" type="pres">
      <dgm:prSet presAssocID="{C7AF7476-E06B-490A-A6EC-092AB2C47EF0}" presName="vert1" presStyleCnt="0"/>
      <dgm:spPr/>
    </dgm:pt>
    <dgm:pt modelId="{5B0EE5E5-FE1F-4E41-AF2F-9B3ABF1E5C46}" type="pres">
      <dgm:prSet presAssocID="{97B69FBF-4171-4D33-8177-1BEEB31486D6}" presName="thickLine" presStyleLbl="alignNode1" presStyleIdx="3" presStyleCnt="7"/>
      <dgm:spPr/>
    </dgm:pt>
    <dgm:pt modelId="{93D335FF-BA12-4C89-8B59-1698D2E7CC94}" type="pres">
      <dgm:prSet presAssocID="{97B69FBF-4171-4D33-8177-1BEEB31486D6}" presName="horz1" presStyleCnt="0"/>
      <dgm:spPr/>
    </dgm:pt>
    <dgm:pt modelId="{C3987D7F-005C-40D6-A2F7-F5A80F702D50}" type="pres">
      <dgm:prSet presAssocID="{97B69FBF-4171-4D33-8177-1BEEB31486D6}" presName="tx1" presStyleLbl="revTx" presStyleIdx="3" presStyleCnt="7"/>
      <dgm:spPr/>
    </dgm:pt>
    <dgm:pt modelId="{C1E4534A-454E-4447-8933-D6C1AC5F00B6}" type="pres">
      <dgm:prSet presAssocID="{97B69FBF-4171-4D33-8177-1BEEB31486D6}" presName="vert1" presStyleCnt="0"/>
      <dgm:spPr/>
    </dgm:pt>
    <dgm:pt modelId="{6B515103-6936-42D3-9B16-90CE493A7DAF}" type="pres">
      <dgm:prSet presAssocID="{EEA31C5F-FF13-47C4-AFC3-EB8F7A6147C2}" presName="thickLine" presStyleLbl="alignNode1" presStyleIdx="4" presStyleCnt="7"/>
      <dgm:spPr/>
    </dgm:pt>
    <dgm:pt modelId="{BFEE58B5-E1C4-4DE9-991D-1BAC9DE1B5D7}" type="pres">
      <dgm:prSet presAssocID="{EEA31C5F-FF13-47C4-AFC3-EB8F7A6147C2}" presName="horz1" presStyleCnt="0"/>
      <dgm:spPr/>
    </dgm:pt>
    <dgm:pt modelId="{586FBB81-95C3-4BC7-85D6-8834BF89B1CC}" type="pres">
      <dgm:prSet presAssocID="{EEA31C5F-FF13-47C4-AFC3-EB8F7A6147C2}" presName="tx1" presStyleLbl="revTx" presStyleIdx="4" presStyleCnt="7"/>
      <dgm:spPr/>
    </dgm:pt>
    <dgm:pt modelId="{282C4CE7-04A8-44A7-8D49-B0D1EEBDF794}" type="pres">
      <dgm:prSet presAssocID="{EEA31C5F-FF13-47C4-AFC3-EB8F7A6147C2}" presName="vert1" presStyleCnt="0"/>
      <dgm:spPr/>
    </dgm:pt>
    <dgm:pt modelId="{669CA0F6-1B1C-4681-8FE5-87AD9B458E02}" type="pres">
      <dgm:prSet presAssocID="{641777C1-0241-4E40-A401-9E444C436B66}" presName="thickLine" presStyleLbl="alignNode1" presStyleIdx="5" presStyleCnt="7"/>
      <dgm:spPr/>
    </dgm:pt>
    <dgm:pt modelId="{94081AB5-8A83-4248-AF79-B07FA9CB11D2}" type="pres">
      <dgm:prSet presAssocID="{641777C1-0241-4E40-A401-9E444C436B66}" presName="horz1" presStyleCnt="0"/>
      <dgm:spPr/>
    </dgm:pt>
    <dgm:pt modelId="{DD327F54-DA3A-4007-AA9B-4C008B2F31A4}" type="pres">
      <dgm:prSet presAssocID="{641777C1-0241-4E40-A401-9E444C436B66}" presName="tx1" presStyleLbl="revTx" presStyleIdx="5" presStyleCnt="7"/>
      <dgm:spPr/>
    </dgm:pt>
    <dgm:pt modelId="{E4C39CAB-B194-4FE8-A12A-645D40BE090D}" type="pres">
      <dgm:prSet presAssocID="{641777C1-0241-4E40-A401-9E444C436B66}" presName="vert1" presStyleCnt="0"/>
      <dgm:spPr/>
    </dgm:pt>
    <dgm:pt modelId="{D772C86C-DA50-4B34-9EAF-9F053F3CFC2F}" type="pres">
      <dgm:prSet presAssocID="{DF540E3C-1745-4E5E-BB4C-D6B6575575E1}" presName="thickLine" presStyleLbl="alignNode1" presStyleIdx="6" presStyleCnt="7"/>
      <dgm:spPr/>
    </dgm:pt>
    <dgm:pt modelId="{CF3ABA2E-A8CF-4A43-A74C-D038AF5B968C}" type="pres">
      <dgm:prSet presAssocID="{DF540E3C-1745-4E5E-BB4C-D6B6575575E1}" presName="horz1" presStyleCnt="0"/>
      <dgm:spPr/>
    </dgm:pt>
    <dgm:pt modelId="{EE78EDFB-0152-4EF4-9B38-18E33781A6FD}" type="pres">
      <dgm:prSet presAssocID="{DF540E3C-1745-4E5E-BB4C-D6B6575575E1}" presName="tx1" presStyleLbl="revTx" presStyleIdx="6" presStyleCnt="7"/>
      <dgm:spPr/>
    </dgm:pt>
    <dgm:pt modelId="{6385627E-1CA4-4CC3-958F-0145418F8179}" type="pres">
      <dgm:prSet presAssocID="{DF540E3C-1745-4E5E-BB4C-D6B6575575E1}" presName="vert1" presStyleCnt="0"/>
      <dgm:spPr/>
    </dgm:pt>
  </dgm:ptLst>
  <dgm:cxnLst>
    <dgm:cxn modelId="{7BDAF716-15B5-4883-91ED-84F5930DA3CE}" type="presOf" srcId="{2010E11E-6CAC-4039-84E0-B36729C65B0C}" destId="{51D93298-E9DE-4B11-A8AE-9BA917D04460}" srcOrd="0" destOrd="0" presId="urn:microsoft.com/office/officeart/2008/layout/LinedList"/>
    <dgm:cxn modelId="{2D33E11B-DC4F-4694-9705-2C9B935AF271}" srcId="{5361DC8C-329D-4B2D-B8D8-D3EA5F28FF13}" destId="{DF540E3C-1745-4E5E-BB4C-D6B6575575E1}" srcOrd="6" destOrd="0" parTransId="{9F983E61-6AC4-4775-9F57-0000C88F8BAE}" sibTransId="{DD591C04-3C59-47EA-9434-CA744A06B4C6}"/>
    <dgm:cxn modelId="{14871D1F-F2FE-41D3-BA1D-354E29363430}" srcId="{5361DC8C-329D-4B2D-B8D8-D3EA5F28FF13}" destId="{EEA31C5F-FF13-47C4-AFC3-EB8F7A6147C2}" srcOrd="4" destOrd="0" parTransId="{D6C8F8B9-70B7-4D6D-9739-2626CDE4EB7E}" sibTransId="{4D4E44BB-3775-4BAD-B932-59C59055A561}"/>
    <dgm:cxn modelId="{B8E51839-F603-45BC-AFF8-E232F22DAD16}" type="presOf" srcId="{C7AF7476-E06B-490A-A6EC-092AB2C47EF0}" destId="{361E7750-2277-4471-840D-40786D57A031}" srcOrd="0" destOrd="0" presId="urn:microsoft.com/office/officeart/2008/layout/LinedList"/>
    <dgm:cxn modelId="{CC963A39-C290-4CCA-BEFD-94ABF4A2DE88}" type="presOf" srcId="{97B69FBF-4171-4D33-8177-1BEEB31486D6}" destId="{C3987D7F-005C-40D6-A2F7-F5A80F702D50}" srcOrd="0" destOrd="0" presId="urn:microsoft.com/office/officeart/2008/layout/LinedList"/>
    <dgm:cxn modelId="{1A83E945-1251-4893-AFC9-34B6A297CD5B}" srcId="{5361DC8C-329D-4B2D-B8D8-D3EA5F28FF13}" destId="{D7F6CAFC-E6C2-420C-B2F8-DCA95DFDFBDF}" srcOrd="0" destOrd="0" parTransId="{F1E0D978-508F-4AE4-B0B7-FEBC6ACC6B0C}" sibTransId="{8098E9AE-7D95-449C-8724-A98AB7458797}"/>
    <dgm:cxn modelId="{0FAF4F4D-B5FF-46BE-AC52-ABFAE2FA8301}" type="presOf" srcId="{5361DC8C-329D-4B2D-B8D8-D3EA5F28FF13}" destId="{6E229997-85A8-415B-8E79-8737CB3E3F4F}" srcOrd="0" destOrd="0" presId="urn:microsoft.com/office/officeart/2008/layout/LinedList"/>
    <dgm:cxn modelId="{B1C3E153-FCF1-456D-B9C4-651D0E869472}" type="presOf" srcId="{641777C1-0241-4E40-A401-9E444C436B66}" destId="{DD327F54-DA3A-4007-AA9B-4C008B2F31A4}" srcOrd="0" destOrd="0" presId="urn:microsoft.com/office/officeart/2008/layout/LinedList"/>
    <dgm:cxn modelId="{43D32F7C-02D1-4934-90FD-BE442EF4FF1C}" type="presOf" srcId="{DF540E3C-1745-4E5E-BB4C-D6B6575575E1}" destId="{EE78EDFB-0152-4EF4-9B38-18E33781A6FD}" srcOrd="0" destOrd="0" presId="urn:microsoft.com/office/officeart/2008/layout/LinedList"/>
    <dgm:cxn modelId="{0E64F1CE-9845-496F-B235-7990CA660FF4}" srcId="{5361DC8C-329D-4B2D-B8D8-D3EA5F28FF13}" destId="{C7AF7476-E06B-490A-A6EC-092AB2C47EF0}" srcOrd="2" destOrd="0" parTransId="{C30F0D2D-90BC-4809-A81B-64F74096067D}" sibTransId="{F60C7DAE-302E-4FEB-B593-82BF138396D0}"/>
    <dgm:cxn modelId="{23A0E0D2-C20E-413F-9A29-48A2CC753B4D}" type="presOf" srcId="{D7F6CAFC-E6C2-420C-B2F8-DCA95DFDFBDF}" destId="{1DA48CFA-67CD-44C7-968D-8F3BE6E42010}" srcOrd="0" destOrd="0" presId="urn:microsoft.com/office/officeart/2008/layout/LinedList"/>
    <dgm:cxn modelId="{6B6BF2D6-BA32-4AF0-A010-E9706CD17B4A}" srcId="{5361DC8C-329D-4B2D-B8D8-D3EA5F28FF13}" destId="{2010E11E-6CAC-4039-84E0-B36729C65B0C}" srcOrd="1" destOrd="0" parTransId="{F19B9F3D-2A85-4CA9-A3DC-383FDC5BD3FC}" sibTransId="{F7C43451-24AD-4CC8-A94D-2D08B679DCDE}"/>
    <dgm:cxn modelId="{5203DCDF-9CC0-428A-881E-3DB3E9F17B7A}" type="presOf" srcId="{EEA31C5F-FF13-47C4-AFC3-EB8F7A6147C2}" destId="{586FBB81-95C3-4BC7-85D6-8834BF89B1CC}" srcOrd="0" destOrd="0" presId="urn:microsoft.com/office/officeart/2008/layout/LinedList"/>
    <dgm:cxn modelId="{B3C864E3-ADCC-4FBB-9F77-C38CD8345242}" srcId="{5361DC8C-329D-4B2D-B8D8-D3EA5F28FF13}" destId="{97B69FBF-4171-4D33-8177-1BEEB31486D6}" srcOrd="3" destOrd="0" parTransId="{58CB6867-85DC-4639-8E0F-34E57C3A93DD}" sibTransId="{E085CDF0-DDC0-41C0-B81C-C787D2D26D62}"/>
    <dgm:cxn modelId="{1D1392EA-6AA3-40BB-B0DF-59472725C36B}" srcId="{5361DC8C-329D-4B2D-B8D8-D3EA5F28FF13}" destId="{641777C1-0241-4E40-A401-9E444C436B66}" srcOrd="5" destOrd="0" parTransId="{E9129BD3-535B-4ADD-8AF5-98F78E97971A}" sibTransId="{9921D61F-4D00-4337-AC91-FACEBA07C326}"/>
    <dgm:cxn modelId="{E2482010-C7A8-47C2-A5EF-0F72F4F5DB7D}" type="presParOf" srcId="{6E229997-85A8-415B-8E79-8737CB3E3F4F}" destId="{FEA5E622-F15D-4CEA-8E48-4798DF244683}" srcOrd="0" destOrd="0" presId="urn:microsoft.com/office/officeart/2008/layout/LinedList"/>
    <dgm:cxn modelId="{1ABCC5DA-42B1-45AB-B6BF-3754CEAECDE3}" type="presParOf" srcId="{6E229997-85A8-415B-8E79-8737CB3E3F4F}" destId="{4E2737B8-253A-4406-990A-F029AB77C339}" srcOrd="1" destOrd="0" presId="urn:microsoft.com/office/officeart/2008/layout/LinedList"/>
    <dgm:cxn modelId="{65C59EA4-2866-49D3-A27D-F8DC89C1C8D9}" type="presParOf" srcId="{4E2737B8-253A-4406-990A-F029AB77C339}" destId="{1DA48CFA-67CD-44C7-968D-8F3BE6E42010}" srcOrd="0" destOrd="0" presId="urn:microsoft.com/office/officeart/2008/layout/LinedList"/>
    <dgm:cxn modelId="{341540B9-6EFD-4BF6-880E-96E3B8D6852A}" type="presParOf" srcId="{4E2737B8-253A-4406-990A-F029AB77C339}" destId="{8986F6CE-50A9-4F87-A2C9-79539141BF62}" srcOrd="1" destOrd="0" presId="urn:microsoft.com/office/officeart/2008/layout/LinedList"/>
    <dgm:cxn modelId="{E861D674-E673-4B64-AF2C-AF4354865E7A}" type="presParOf" srcId="{6E229997-85A8-415B-8E79-8737CB3E3F4F}" destId="{1C6F903D-114F-4CBD-91DF-968C2D1B684E}" srcOrd="2" destOrd="0" presId="urn:microsoft.com/office/officeart/2008/layout/LinedList"/>
    <dgm:cxn modelId="{67EFA7C1-ECBB-493D-B970-885A4E24E24A}" type="presParOf" srcId="{6E229997-85A8-415B-8E79-8737CB3E3F4F}" destId="{EF9DD6BB-4794-4C4A-9E1C-44D078D3890C}" srcOrd="3" destOrd="0" presId="urn:microsoft.com/office/officeart/2008/layout/LinedList"/>
    <dgm:cxn modelId="{6F911E74-73CF-469A-AFAC-0A417A1D8088}" type="presParOf" srcId="{EF9DD6BB-4794-4C4A-9E1C-44D078D3890C}" destId="{51D93298-E9DE-4B11-A8AE-9BA917D04460}" srcOrd="0" destOrd="0" presId="urn:microsoft.com/office/officeart/2008/layout/LinedList"/>
    <dgm:cxn modelId="{EA18E846-A949-4A73-88BF-DC96B2DC7816}" type="presParOf" srcId="{EF9DD6BB-4794-4C4A-9E1C-44D078D3890C}" destId="{7DB0BC75-0BAC-4744-885F-F54AA5CA038C}" srcOrd="1" destOrd="0" presId="urn:microsoft.com/office/officeart/2008/layout/LinedList"/>
    <dgm:cxn modelId="{F8D70F70-3AC0-4A56-A9F2-36DDEBE5C646}" type="presParOf" srcId="{6E229997-85A8-415B-8E79-8737CB3E3F4F}" destId="{BA178CD2-31E7-4ADD-B0D9-64BAE70816F9}" srcOrd="4" destOrd="0" presId="urn:microsoft.com/office/officeart/2008/layout/LinedList"/>
    <dgm:cxn modelId="{C2A38C47-CA7E-48CA-AAE1-FE2A81DA75BD}" type="presParOf" srcId="{6E229997-85A8-415B-8E79-8737CB3E3F4F}" destId="{4D2833EF-1F04-40D0-8391-DBE7A5F03D47}" srcOrd="5" destOrd="0" presId="urn:microsoft.com/office/officeart/2008/layout/LinedList"/>
    <dgm:cxn modelId="{94A6E498-D32C-40ED-BBC8-798D20BAA03D}" type="presParOf" srcId="{4D2833EF-1F04-40D0-8391-DBE7A5F03D47}" destId="{361E7750-2277-4471-840D-40786D57A031}" srcOrd="0" destOrd="0" presId="urn:microsoft.com/office/officeart/2008/layout/LinedList"/>
    <dgm:cxn modelId="{3BCFF3C6-02AE-4B55-9B6A-5A4C8E9ABE1A}" type="presParOf" srcId="{4D2833EF-1F04-40D0-8391-DBE7A5F03D47}" destId="{9C543497-19E6-4F7D-94E9-11659B3685DA}" srcOrd="1" destOrd="0" presId="urn:microsoft.com/office/officeart/2008/layout/LinedList"/>
    <dgm:cxn modelId="{7E45D9AF-7E77-4D25-AF80-77E324228172}" type="presParOf" srcId="{6E229997-85A8-415B-8E79-8737CB3E3F4F}" destId="{5B0EE5E5-FE1F-4E41-AF2F-9B3ABF1E5C46}" srcOrd="6" destOrd="0" presId="urn:microsoft.com/office/officeart/2008/layout/LinedList"/>
    <dgm:cxn modelId="{D356A636-05AB-4F02-BD14-A4EBEC53D677}" type="presParOf" srcId="{6E229997-85A8-415B-8E79-8737CB3E3F4F}" destId="{93D335FF-BA12-4C89-8B59-1698D2E7CC94}" srcOrd="7" destOrd="0" presId="urn:microsoft.com/office/officeart/2008/layout/LinedList"/>
    <dgm:cxn modelId="{F4B65486-988D-4BBE-9DD9-C6051AFB0AC4}" type="presParOf" srcId="{93D335FF-BA12-4C89-8B59-1698D2E7CC94}" destId="{C3987D7F-005C-40D6-A2F7-F5A80F702D50}" srcOrd="0" destOrd="0" presId="urn:microsoft.com/office/officeart/2008/layout/LinedList"/>
    <dgm:cxn modelId="{B296E7B1-5045-43A0-9074-EB94E35F5EAA}" type="presParOf" srcId="{93D335FF-BA12-4C89-8B59-1698D2E7CC94}" destId="{C1E4534A-454E-4447-8933-D6C1AC5F00B6}" srcOrd="1" destOrd="0" presId="urn:microsoft.com/office/officeart/2008/layout/LinedList"/>
    <dgm:cxn modelId="{DAA3CFDC-930F-4C0F-A286-69C017F02397}" type="presParOf" srcId="{6E229997-85A8-415B-8E79-8737CB3E3F4F}" destId="{6B515103-6936-42D3-9B16-90CE493A7DAF}" srcOrd="8" destOrd="0" presId="urn:microsoft.com/office/officeart/2008/layout/LinedList"/>
    <dgm:cxn modelId="{C0165B98-2DD3-4F6B-B4CD-256D98502DEC}" type="presParOf" srcId="{6E229997-85A8-415B-8E79-8737CB3E3F4F}" destId="{BFEE58B5-E1C4-4DE9-991D-1BAC9DE1B5D7}" srcOrd="9" destOrd="0" presId="urn:microsoft.com/office/officeart/2008/layout/LinedList"/>
    <dgm:cxn modelId="{6C2C3740-E79F-4767-998F-B6DE443B3D6A}" type="presParOf" srcId="{BFEE58B5-E1C4-4DE9-991D-1BAC9DE1B5D7}" destId="{586FBB81-95C3-4BC7-85D6-8834BF89B1CC}" srcOrd="0" destOrd="0" presId="urn:microsoft.com/office/officeart/2008/layout/LinedList"/>
    <dgm:cxn modelId="{B2687AB3-F48C-4C5E-AA28-615B8E05DDE5}" type="presParOf" srcId="{BFEE58B5-E1C4-4DE9-991D-1BAC9DE1B5D7}" destId="{282C4CE7-04A8-44A7-8D49-B0D1EEBDF794}" srcOrd="1" destOrd="0" presId="urn:microsoft.com/office/officeart/2008/layout/LinedList"/>
    <dgm:cxn modelId="{3A99B61D-27BB-4EEC-B4B6-A17D7F8FA7DA}" type="presParOf" srcId="{6E229997-85A8-415B-8E79-8737CB3E3F4F}" destId="{669CA0F6-1B1C-4681-8FE5-87AD9B458E02}" srcOrd="10" destOrd="0" presId="urn:microsoft.com/office/officeart/2008/layout/LinedList"/>
    <dgm:cxn modelId="{9367F539-749E-4C1E-AF0E-6F69A63C4994}" type="presParOf" srcId="{6E229997-85A8-415B-8E79-8737CB3E3F4F}" destId="{94081AB5-8A83-4248-AF79-B07FA9CB11D2}" srcOrd="11" destOrd="0" presId="urn:microsoft.com/office/officeart/2008/layout/LinedList"/>
    <dgm:cxn modelId="{F38F41AB-279B-49EC-A20D-C81423E18088}" type="presParOf" srcId="{94081AB5-8A83-4248-AF79-B07FA9CB11D2}" destId="{DD327F54-DA3A-4007-AA9B-4C008B2F31A4}" srcOrd="0" destOrd="0" presId="urn:microsoft.com/office/officeart/2008/layout/LinedList"/>
    <dgm:cxn modelId="{D2FEF134-7725-469C-8624-B1D556EB62FF}" type="presParOf" srcId="{94081AB5-8A83-4248-AF79-B07FA9CB11D2}" destId="{E4C39CAB-B194-4FE8-A12A-645D40BE090D}" srcOrd="1" destOrd="0" presId="urn:microsoft.com/office/officeart/2008/layout/LinedList"/>
    <dgm:cxn modelId="{F24BFD5B-702E-4D9C-973A-42EA976FF35C}" type="presParOf" srcId="{6E229997-85A8-415B-8E79-8737CB3E3F4F}" destId="{D772C86C-DA50-4B34-9EAF-9F053F3CFC2F}" srcOrd="12" destOrd="0" presId="urn:microsoft.com/office/officeart/2008/layout/LinedList"/>
    <dgm:cxn modelId="{BF30BB0D-B0C2-4C04-8EC4-663141DBE65E}" type="presParOf" srcId="{6E229997-85A8-415B-8E79-8737CB3E3F4F}" destId="{CF3ABA2E-A8CF-4A43-A74C-D038AF5B968C}" srcOrd="13" destOrd="0" presId="urn:microsoft.com/office/officeart/2008/layout/LinedList"/>
    <dgm:cxn modelId="{19A660E6-B134-440B-8367-57ED6AED338D}" type="presParOf" srcId="{CF3ABA2E-A8CF-4A43-A74C-D038AF5B968C}" destId="{EE78EDFB-0152-4EF4-9B38-18E33781A6FD}" srcOrd="0" destOrd="0" presId="urn:microsoft.com/office/officeart/2008/layout/LinedList"/>
    <dgm:cxn modelId="{D903C134-F0A4-4646-B70A-CB9AD2780E00}" type="presParOf" srcId="{CF3ABA2E-A8CF-4A43-A74C-D038AF5B968C}" destId="{6385627E-1CA4-4CC3-958F-0145418F817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5F8235-BE50-497F-84F3-F71F655B46F1}"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9FF5B132-8647-4D99-9D74-2878E3AAC56C}">
      <dgm:prSet/>
      <dgm:spPr/>
      <dgm:t>
        <a:bodyPr/>
        <a:lstStyle/>
        <a:p>
          <a:pPr algn="l" rtl="0">
            <a:lnSpc>
              <a:spcPct val="90000"/>
            </a:lnSpc>
          </a:pPr>
          <a:r>
            <a:rPr lang="en-US" sz="1500" dirty="0">
              <a:solidFill>
                <a:srgbClr val="FFFFFF"/>
              </a:solidFill>
              <a:latin typeface="Aptos"/>
              <a:ea typeface="+mn-ea"/>
              <a:cs typeface="+mn-cs"/>
            </a:rPr>
            <a:t>M365 Twin Cities is a single-day, 100% in-person, free conference for users of all types including end users, developers, administrators, decision makers, and more. This will be our </a:t>
          </a:r>
          <a:r>
            <a:rPr lang="en-US" sz="1500" baseline="0" dirty="0">
              <a:solidFill>
                <a:srgbClr val="FFFFFF"/>
              </a:solidFill>
              <a:latin typeface="Aptos"/>
              <a:ea typeface="+mn-ea"/>
              <a:cs typeface="+mn-cs"/>
            </a:rPr>
            <a:t>28th</a:t>
          </a:r>
          <a:r>
            <a:rPr lang="en-US" sz="1500" dirty="0">
              <a:solidFill>
                <a:srgbClr val="FFFFFF"/>
              </a:solidFill>
              <a:latin typeface="Aptos"/>
              <a:ea typeface="+mn-ea"/>
              <a:cs typeface="+mn-cs"/>
            </a:rPr>
            <a:t> event. </a:t>
          </a:r>
        </a:p>
      </dgm:t>
    </dgm:pt>
    <dgm:pt modelId="{FF7DDB52-0B46-42F8-A710-B82BC919ED48}" type="parTrans" cxnId="{0BB831E0-A86E-49FD-AF42-48722F645E1A}">
      <dgm:prSet/>
      <dgm:spPr/>
      <dgm:t>
        <a:bodyPr/>
        <a:lstStyle/>
        <a:p>
          <a:endParaRPr lang="en-US"/>
        </a:p>
      </dgm:t>
    </dgm:pt>
    <dgm:pt modelId="{E27F8945-3FCF-480D-B652-82A4C662910D}" type="sibTrans" cxnId="{0BB831E0-A86E-49FD-AF42-48722F645E1A}">
      <dgm:prSet/>
      <dgm:spPr/>
      <dgm:t>
        <a:bodyPr/>
        <a:lstStyle/>
        <a:p>
          <a:endParaRPr lang="en-US"/>
        </a:p>
      </dgm:t>
    </dgm:pt>
    <dgm:pt modelId="{EBAA922A-09A4-4698-997A-E4BFBC2D4461}">
      <dgm:prSet/>
      <dgm:spPr/>
      <dgm:t>
        <a:bodyPr/>
        <a:lstStyle/>
        <a:p>
          <a:pPr algn="l">
            <a:lnSpc>
              <a:spcPct val="90000"/>
            </a:lnSpc>
          </a:pPr>
          <a:r>
            <a:rPr lang="en-US" sz="1500" dirty="0">
              <a:solidFill>
                <a:srgbClr val="FFFFFF"/>
              </a:solidFill>
              <a:latin typeface="Aptos" panose="02110004020202020204"/>
              <a:ea typeface="+mn-ea"/>
              <a:cs typeface="+mn-cs"/>
            </a:rPr>
            <a:t>Topics include M365 technologies including Microsoft Teams, SharePoint, Viva, Copilot, the Power Platform (Power BI, Power Apps, Power Automate, Copilot Studio) and more including 3</a:t>
          </a:r>
          <a:r>
            <a:rPr lang="en-US" sz="1500" baseline="30000" dirty="0">
              <a:solidFill>
                <a:srgbClr val="FFFFFF"/>
              </a:solidFill>
              <a:latin typeface="Aptos" panose="02110004020202020204"/>
              <a:ea typeface="+mn-ea"/>
              <a:cs typeface="+mn-cs"/>
            </a:rPr>
            <a:t>rd</a:t>
          </a:r>
          <a:r>
            <a:rPr lang="en-US" sz="1500" dirty="0">
              <a:solidFill>
                <a:srgbClr val="FFFFFF"/>
              </a:solidFill>
              <a:latin typeface="Aptos" panose="02110004020202020204"/>
              <a:ea typeface="+mn-ea"/>
              <a:cs typeface="+mn-cs"/>
            </a:rPr>
            <a:t> party products as well as Azure - anything that might interact with the M365 platform. </a:t>
          </a:r>
        </a:p>
      </dgm:t>
    </dgm:pt>
    <dgm:pt modelId="{CDF8C1D1-6F15-40BD-8666-59B570120E7F}" type="parTrans" cxnId="{625E2B9E-5A64-4AC0-A0C1-42BF61E5FEBC}">
      <dgm:prSet/>
      <dgm:spPr/>
      <dgm:t>
        <a:bodyPr/>
        <a:lstStyle/>
        <a:p>
          <a:endParaRPr lang="en-US"/>
        </a:p>
      </dgm:t>
    </dgm:pt>
    <dgm:pt modelId="{8D26A53B-625E-431E-84BA-45AC0DCA720A}" type="sibTrans" cxnId="{625E2B9E-5A64-4AC0-A0C1-42BF61E5FEBC}">
      <dgm:prSet/>
      <dgm:spPr/>
      <dgm:t>
        <a:bodyPr/>
        <a:lstStyle/>
        <a:p>
          <a:endParaRPr lang="en-US"/>
        </a:p>
      </dgm:t>
    </dgm:pt>
    <dgm:pt modelId="{AEF3FB50-8154-4287-95CC-A6A5DDC81794}">
      <dgm:prSet/>
      <dgm:spPr/>
      <dgm:t>
        <a:bodyPr/>
        <a:lstStyle/>
        <a:p>
          <a:pPr algn="l" rtl="0">
            <a:lnSpc>
              <a:spcPct val="90000"/>
            </a:lnSpc>
          </a:pPr>
          <a:r>
            <a:rPr lang="en-US" sz="1500" dirty="0">
              <a:solidFill>
                <a:srgbClr val="FFFFFF"/>
              </a:solidFill>
              <a:latin typeface="Aptos" panose="02110004020202020204"/>
              <a:ea typeface="+mn-ea"/>
              <a:cs typeface="+mn-cs"/>
            </a:rPr>
            <a:t>We are continuing with a Friday event as many organizations, employees, and vendors prefer it. </a:t>
          </a:r>
        </a:p>
      </dgm:t>
    </dgm:pt>
    <dgm:pt modelId="{0C59381F-C26B-4CB8-A67F-3D979611C538}" type="parTrans" cxnId="{1AB142C5-2271-4BAF-AED8-1C597DB05A47}">
      <dgm:prSet/>
      <dgm:spPr/>
      <dgm:t>
        <a:bodyPr/>
        <a:lstStyle/>
        <a:p>
          <a:endParaRPr lang="en-US"/>
        </a:p>
      </dgm:t>
    </dgm:pt>
    <dgm:pt modelId="{DD6B1A2D-A08E-4693-82EF-7F46889A5D4E}" type="sibTrans" cxnId="{1AB142C5-2271-4BAF-AED8-1C597DB05A47}">
      <dgm:prSet/>
      <dgm:spPr/>
      <dgm:t>
        <a:bodyPr/>
        <a:lstStyle/>
        <a:p>
          <a:endParaRPr lang="en-US"/>
        </a:p>
      </dgm:t>
    </dgm:pt>
    <dgm:pt modelId="{C0E508DC-F71A-40A7-8A1B-A830FDE4C85C}">
      <dgm:prSet/>
      <dgm:spPr/>
      <dgm:t>
        <a:bodyPr/>
        <a:lstStyle/>
        <a:p>
          <a:pPr algn="l">
            <a:lnSpc>
              <a:spcPct val="90000"/>
            </a:lnSpc>
          </a:pPr>
          <a:r>
            <a:rPr lang="en-US" sz="1500" dirty="0">
              <a:solidFill>
                <a:srgbClr val="FFFFFF"/>
              </a:solidFill>
              <a:latin typeface="Aptos" panose="02110004020202020204"/>
              <a:ea typeface="+mn-ea"/>
              <a:cs typeface="+mn-cs"/>
            </a:rPr>
            <a:t>Our Minnesota audience treasures its warm weather which drives our Fall “shoulder season” timing. Minnesota is gorgeous in the Fall and you’ll get to visit before the cold and snow arrive. </a:t>
          </a:r>
          <a:r>
            <a:rPr lang="en-US" sz="1500" dirty="0">
              <a:solidFill>
                <a:srgbClr val="FFFFFF"/>
              </a:solidFill>
              <a:latin typeface="Aptos" panose="02110004020202020204"/>
              <a:ea typeface="+mn-ea"/>
              <a:cs typeface="+mn-cs"/>
              <a:sym typeface="Wingdings" panose="05000000000000000000" pitchFamily="2" charset="2"/>
            </a:rPr>
            <a:t> </a:t>
          </a:r>
          <a:endParaRPr lang="en-US" sz="1500" dirty="0">
            <a:solidFill>
              <a:srgbClr val="FFFFFF"/>
            </a:solidFill>
            <a:latin typeface="Aptos" panose="02110004020202020204"/>
            <a:ea typeface="+mn-ea"/>
            <a:cs typeface="+mn-cs"/>
          </a:endParaRPr>
        </a:p>
      </dgm:t>
    </dgm:pt>
    <dgm:pt modelId="{468BBC88-85EA-4CF9-9667-2A824BCBF9AD}" type="parTrans" cxnId="{82EC00D9-7BEC-428B-B9F9-FE7509945CFC}">
      <dgm:prSet/>
      <dgm:spPr/>
      <dgm:t>
        <a:bodyPr/>
        <a:lstStyle/>
        <a:p>
          <a:endParaRPr lang="en-US"/>
        </a:p>
      </dgm:t>
    </dgm:pt>
    <dgm:pt modelId="{73BE6A2A-E976-4A69-BA5A-609B6A260D28}" type="sibTrans" cxnId="{82EC00D9-7BEC-428B-B9F9-FE7509945CFC}">
      <dgm:prSet/>
      <dgm:spPr/>
      <dgm:t>
        <a:bodyPr/>
        <a:lstStyle/>
        <a:p>
          <a:endParaRPr lang="en-US"/>
        </a:p>
      </dgm:t>
    </dgm:pt>
    <dgm:pt modelId="{CBA7FD46-091F-4D87-AF51-29443A05A3C0}" type="pres">
      <dgm:prSet presAssocID="{6C5F8235-BE50-497F-84F3-F71F655B46F1}" presName="linear" presStyleCnt="0">
        <dgm:presLayoutVars>
          <dgm:animLvl val="lvl"/>
          <dgm:resizeHandles val="exact"/>
        </dgm:presLayoutVars>
      </dgm:prSet>
      <dgm:spPr/>
    </dgm:pt>
    <dgm:pt modelId="{2866257D-624F-4CC8-BE0E-6EB313BB3F79}" type="pres">
      <dgm:prSet presAssocID="{9FF5B132-8647-4D99-9D74-2878E3AAC56C}" presName="parentText" presStyleLbl="node1" presStyleIdx="0" presStyleCnt="4" custScaleY="133391">
        <dgm:presLayoutVars>
          <dgm:chMax val="0"/>
          <dgm:bulletEnabled val="1"/>
        </dgm:presLayoutVars>
      </dgm:prSet>
      <dgm:spPr/>
    </dgm:pt>
    <dgm:pt modelId="{D1317DD9-D9B2-4206-AD0B-93D0BAC1E531}" type="pres">
      <dgm:prSet presAssocID="{E27F8945-3FCF-480D-B652-82A4C662910D}" presName="spacer" presStyleCnt="0"/>
      <dgm:spPr/>
    </dgm:pt>
    <dgm:pt modelId="{CD6FDB63-13E3-4297-A0C4-E6AACAF24B23}" type="pres">
      <dgm:prSet presAssocID="{EBAA922A-09A4-4698-997A-E4BFBC2D4461}" presName="parentText" presStyleLbl="node1" presStyleIdx="1" presStyleCnt="4" custScaleY="133391">
        <dgm:presLayoutVars>
          <dgm:chMax val="0"/>
          <dgm:bulletEnabled val="1"/>
        </dgm:presLayoutVars>
      </dgm:prSet>
      <dgm:spPr/>
    </dgm:pt>
    <dgm:pt modelId="{EBEAC21F-256B-45F5-BBAC-170EAEA04F54}" type="pres">
      <dgm:prSet presAssocID="{8D26A53B-625E-431E-84BA-45AC0DCA720A}" presName="spacer" presStyleCnt="0"/>
      <dgm:spPr/>
    </dgm:pt>
    <dgm:pt modelId="{D8363D88-F315-48F0-BE35-E7E3C5BFE072}" type="pres">
      <dgm:prSet presAssocID="{AEF3FB50-8154-4287-95CC-A6A5DDC81794}" presName="parentText" presStyleLbl="node1" presStyleIdx="2" presStyleCnt="4" custScaleY="133391">
        <dgm:presLayoutVars>
          <dgm:chMax val="0"/>
          <dgm:bulletEnabled val="1"/>
        </dgm:presLayoutVars>
      </dgm:prSet>
      <dgm:spPr/>
    </dgm:pt>
    <dgm:pt modelId="{6EA67380-24F7-443F-95BB-C089192DD95A}" type="pres">
      <dgm:prSet presAssocID="{DD6B1A2D-A08E-4693-82EF-7F46889A5D4E}" presName="spacer" presStyleCnt="0"/>
      <dgm:spPr/>
    </dgm:pt>
    <dgm:pt modelId="{7F3489D5-17EA-4BEF-89E9-2CC319DFDFF1}" type="pres">
      <dgm:prSet presAssocID="{C0E508DC-F71A-40A7-8A1B-A830FDE4C85C}" presName="parentText" presStyleLbl="node1" presStyleIdx="3" presStyleCnt="4">
        <dgm:presLayoutVars>
          <dgm:chMax val="0"/>
          <dgm:bulletEnabled val="1"/>
        </dgm:presLayoutVars>
      </dgm:prSet>
      <dgm:spPr/>
    </dgm:pt>
  </dgm:ptLst>
  <dgm:cxnLst>
    <dgm:cxn modelId="{625E2B9E-5A64-4AC0-A0C1-42BF61E5FEBC}" srcId="{6C5F8235-BE50-497F-84F3-F71F655B46F1}" destId="{EBAA922A-09A4-4698-997A-E4BFBC2D4461}" srcOrd="1" destOrd="0" parTransId="{CDF8C1D1-6F15-40BD-8666-59B570120E7F}" sibTransId="{8D26A53B-625E-431E-84BA-45AC0DCA720A}"/>
    <dgm:cxn modelId="{DACA95A2-510A-441E-B7BC-0CF0774EE976}" type="presOf" srcId="{9FF5B132-8647-4D99-9D74-2878E3AAC56C}" destId="{2866257D-624F-4CC8-BE0E-6EB313BB3F79}" srcOrd="0" destOrd="0" presId="urn:microsoft.com/office/officeart/2005/8/layout/vList2"/>
    <dgm:cxn modelId="{C36DA6A6-CBB3-4C32-976A-243E902365BF}" type="presOf" srcId="{6C5F8235-BE50-497F-84F3-F71F655B46F1}" destId="{CBA7FD46-091F-4D87-AF51-29443A05A3C0}" srcOrd="0" destOrd="0" presId="urn:microsoft.com/office/officeart/2005/8/layout/vList2"/>
    <dgm:cxn modelId="{1AB142C5-2271-4BAF-AED8-1C597DB05A47}" srcId="{6C5F8235-BE50-497F-84F3-F71F655B46F1}" destId="{AEF3FB50-8154-4287-95CC-A6A5DDC81794}" srcOrd="2" destOrd="0" parTransId="{0C59381F-C26B-4CB8-A67F-3D979611C538}" sibTransId="{DD6B1A2D-A08E-4693-82EF-7F46889A5D4E}"/>
    <dgm:cxn modelId="{906BA7C6-EE5A-4849-A3CD-4214F74EEF16}" type="presOf" srcId="{AEF3FB50-8154-4287-95CC-A6A5DDC81794}" destId="{D8363D88-F315-48F0-BE35-E7E3C5BFE072}" srcOrd="0" destOrd="0" presId="urn:microsoft.com/office/officeart/2005/8/layout/vList2"/>
    <dgm:cxn modelId="{82EC00D9-7BEC-428B-B9F9-FE7509945CFC}" srcId="{6C5F8235-BE50-497F-84F3-F71F655B46F1}" destId="{C0E508DC-F71A-40A7-8A1B-A830FDE4C85C}" srcOrd="3" destOrd="0" parTransId="{468BBC88-85EA-4CF9-9667-2A824BCBF9AD}" sibTransId="{73BE6A2A-E976-4A69-BA5A-609B6A260D28}"/>
    <dgm:cxn modelId="{52240DDE-BDBB-436F-B53C-100EC1510FA9}" type="presOf" srcId="{C0E508DC-F71A-40A7-8A1B-A830FDE4C85C}" destId="{7F3489D5-17EA-4BEF-89E9-2CC319DFDFF1}" srcOrd="0" destOrd="0" presId="urn:microsoft.com/office/officeart/2005/8/layout/vList2"/>
    <dgm:cxn modelId="{0BB831E0-A86E-49FD-AF42-48722F645E1A}" srcId="{6C5F8235-BE50-497F-84F3-F71F655B46F1}" destId="{9FF5B132-8647-4D99-9D74-2878E3AAC56C}" srcOrd="0" destOrd="0" parTransId="{FF7DDB52-0B46-42F8-A710-B82BC919ED48}" sibTransId="{E27F8945-3FCF-480D-B652-82A4C662910D}"/>
    <dgm:cxn modelId="{39991AFD-1573-44DE-BBBD-2C2FB396FD05}" type="presOf" srcId="{EBAA922A-09A4-4698-997A-E4BFBC2D4461}" destId="{CD6FDB63-13E3-4297-A0C4-E6AACAF24B23}" srcOrd="0" destOrd="0" presId="urn:microsoft.com/office/officeart/2005/8/layout/vList2"/>
    <dgm:cxn modelId="{7A580400-8A32-43E5-9FE8-2DBED1A993CD}" type="presParOf" srcId="{CBA7FD46-091F-4D87-AF51-29443A05A3C0}" destId="{2866257D-624F-4CC8-BE0E-6EB313BB3F79}" srcOrd="0" destOrd="0" presId="urn:microsoft.com/office/officeart/2005/8/layout/vList2"/>
    <dgm:cxn modelId="{F0AB4165-E3FA-4CAE-AE48-0FA7BA6FCEC6}" type="presParOf" srcId="{CBA7FD46-091F-4D87-AF51-29443A05A3C0}" destId="{D1317DD9-D9B2-4206-AD0B-93D0BAC1E531}" srcOrd="1" destOrd="0" presId="urn:microsoft.com/office/officeart/2005/8/layout/vList2"/>
    <dgm:cxn modelId="{E3DA8F1B-FD4A-48A2-A9A7-826378E5158D}" type="presParOf" srcId="{CBA7FD46-091F-4D87-AF51-29443A05A3C0}" destId="{CD6FDB63-13E3-4297-A0C4-E6AACAF24B23}" srcOrd="2" destOrd="0" presId="urn:microsoft.com/office/officeart/2005/8/layout/vList2"/>
    <dgm:cxn modelId="{4BB51113-B44C-4E6B-97DB-122ECF83D013}" type="presParOf" srcId="{CBA7FD46-091F-4D87-AF51-29443A05A3C0}" destId="{EBEAC21F-256B-45F5-BBAC-170EAEA04F54}" srcOrd="3" destOrd="0" presId="urn:microsoft.com/office/officeart/2005/8/layout/vList2"/>
    <dgm:cxn modelId="{A244ED1D-0D15-4B16-8582-D3CD8E8233F4}" type="presParOf" srcId="{CBA7FD46-091F-4D87-AF51-29443A05A3C0}" destId="{D8363D88-F315-48F0-BE35-E7E3C5BFE072}" srcOrd="4" destOrd="0" presId="urn:microsoft.com/office/officeart/2005/8/layout/vList2"/>
    <dgm:cxn modelId="{5B6CF3F2-24F7-482D-AA02-3561859578D9}" type="presParOf" srcId="{CBA7FD46-091F-4D87-AF51-29443A05A3C0}" destId="{6EA67380-24F7-443F-95BB-C089192DD95A}" srcOrd="5" destOrd="0" presId="urn:microsoft.com/office/officeart/2005/8/layout/vList2"/>
    <dgm:cxn modelId="{F4A8AFEF-24C1-4F85-9B5E-688E099CC4C3}" type="presParOf" srcId="{CBA7FD46-091F-4D87-AF51-29443A05A3C0}" destId="{7F3489D5-17EA-4BEF-89E9-2CC319DFDFF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2F2D1C-B906-4507-BC34-FAB2F4B49F5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3A70FCF-7FB5-437E-9F17-CF80EC8701F1}">
      <dgm:prSet/>
      <dgm:spPr/>
      <dgm:t>
        <a:bodyPr/>
        <a:lstStyle/>
        <a:p>
          <a:pPr>
            <a:lnSpc>
              <a:spcPct val="100000"/>
            </a:lnSpc>
          </a:pPr>
          <a:r>
            <a:rPr lang="en-US" dirty="0"/>
            <a:t>$</a:t>
          </a:r>
          <a:r>
            <a:rPr lang="en-US" dirty="0">
              <a:latin typeface="Aptos Display" panose="02110004020202020204"/>
            </a:rPr>
            <a:t>1895</a:t>
          </a:r>
          <a:r>
            <a:rPr lang="en-US" dirty="0"/>
            <a:t> - Standard Table / Company sponsor</a:t>
          </a:r>
        </a:p>
      </dgm:t>
    </dgm:pt>
    <dgm:pt modelId="{60EEEA5A-A24C-4771-85C0-69F4D6A29BF0}" type="parTrans" cxnId="{9439AD7B-4A89-4DEA-9524-35C4AB3B6144}">
      <dgm:prSet/>
      <dgm:spPr/>
      <dgm:t>
        <a:bodyPr/>
        <a:lstStyle/>
        <a:p>
          <a:endParaRPr lang="en-US"/>
        </a:p>
      </dgm:t>
    </dgm:pt>
    <dgm:pt modelId="{AF950EC5-9798-4FE0-B26E-7F10599CEEDA}" type="sibTrans" cxnId="{9439AD7B-4A89-4DEA-9524-35C4AB3B6144}">
      <dgm:prSet/>
      <dgm:spPr/>
      <dgm:t>
        <a:bodyPr/>
        <a:lstStyle/>
        <a:p>
          <a:endParaRPr lang="en-US"/>
        </a:p>
      </dgm:t>
    </dgm:pt>
    <dgm:pt modelId="{68C72BA8-DCDE-406A-9C4E-06B0159932D2}">
      <dgm:prSet/>
      <dgm:spPr/>
      <dgm:t>
        <a:bodyPr/>
        <a:lstStyle/>
        <a:p>
          <a:pPr>
            <a:lnSpc>
              <a:spcPct val="100000"/>
            </a:lnSpc>
          </a:pPr>
          <a:r>
            <a:rPr lang="en-US" dirty="0"/>
            <a:t>$</a:t>
          </a:r>
          <a:r>
            <a:rPr lang="en-US" dirty="0">
              <a:latin typeface="Aptos Display" panose="02110004020202020204"/>
            </a:rPr>
            <a:t>2695</a:t>
          </a:r>
          <a:r>
            <a:rPr lang="en-US" dirty="0"/>
            <a:t> - Table sponsor + Session (only 4 available) </a:t>
          </a:r>
        </a:p>
      </dgm:t>
    </dgm:pt>
    <dgm:pt modelId="{48DED1C4-ECDC-4015-B6D5-AF9FC252E59E}" type="parTrans" cxnId="{A2BF79FA-5D5A-49F5-92DD-2363854A504D}">
      <dgm:prSet/>
      <dgm:spPr/>
      <dgm:t>
        <a:bodyPr/>
        <a:lstStyle/>
        <a:p>
          <a:endParaRPr lang="en-US"/>
        </a:p>
      </dgm:t>
    </dgm:pt>
    <dgm:pt modelId="{D0EEDCE0-E54B-4773-ABD2-84FF566F7EA5}" type="sibTrans" cxnId="{A2BF79FA-5D5A-49F5-92DD-2363854A504D}">
      <dgm:prSet/>
      <dgm:spPr/>
      <dgm:t>
        <a:bodyPr/>
        <a:lstStyle/>
        <a:p>
          <a:endParaRPr lang="en-US"/>
        </a:p>
      </dgm:t>
    </dgm:pt>
    <dgm:pt modelId="{CBEF4112-030B-4138-8937-9D509CAA1E51}">
      <dgm:prSet/>
      <dgm:spPr/>
      <dgm:t>
        <a:bodyPr/>
        <a:lstStyle/>
        <a:p>
          <a:pPr>
            <a:lnSpc>
              <a:spcPct val="100000"/>
            </a:lnSpc>
          </a:pPr>
          <a:r>
            <a:rPr lang="en-US"/>
            <a:t>$950 - Media sponsor – usually not in attendance but want to get their name associated with the event and support the community.</a:t>
          </a:r>
        </a:p>
      </dgm:t>
    </dgm:pt>
    <dgm:pt modelId="{0DE83089-33E6-43F2-A50F-877F1F322CEA}" type="parTrans" cxnId="{04F866BF-D506-4770-B5BC-23C5862666B7}">
      <dgm:prSet/>
      <dgm:spPr/>
      <dgm:t>
        <a:bodyPr/>
        <a:lstStyle/>
        <a:p>
          <a:endParaRPr lang="en-US"/>
        </a:p>
      </dgm:t>
    </dgm:pt>
    <dgm:pt modelId="{6B5C7932-E296-4ED8-9DAC-BD52A03DFE63}" type="sibTrans" cxnId="{04F866BF-D506-4770-B5BC-23C5862666B7}">
      <dgm:prSet/>
      <dgm:spPr/>
      <dgm:t>
        <a:bodyPr/>
        <a:lstStyle/>
        <a:p>
          <a:endParaRPr lang="en-US"/>
        </a:p>
      </dgm:t>
    </dgm:pt>
    <dgm:pt modelId="{E7DCEA85-3034-4CC7-A8D8-CC55C1E5AA80}" type="pres">
      <dgm:prSet presAssocID="{522F2D1C-B906-4507-BC34-FAB2F4B49F50}" presName="root" presStyleCnt="0">
        <dgm:presLayoutVars>
          <dgm:dir/>
          <dgm:resizeHandles val="exact"/>
        </dgm:presLayoutVars>
      </dgm:prSet>
      <dgm:spPr/>
    </dgm:pt>
    <dgm:pt modelId="{06263631-5335-4D01-85F6-8FBDADE670D5}" type="pres">
      <dgm:prSet presAssocID="{13A70FCF-7FB5-437E-9F17-CF80EC8701F1}" presName="compNode" presStyleCnt="0"/>
      <dgm:spPr/>
    </dgm:pt>
    <dgm:pt modelId="{FF931981-8769-49B4-9EA5-EED807EC55D4}" type="pres">
      <dgm:prSet presAssocID="{13A70FCF-7FB5-437E-9F17-CF80EC8701F1}" presName="bgRect" presStyleLbl="bgShp" presStyleIdx="0" presStyleCnt="3"/>
      <dgm:spPr/>
    </dgm:pt>
    <dgm:pt modelId="{94AFCEA1-571F-418A-ADD6-30DAD0192EAC}" type="pres">
      <dgm:prSet presAssocID="{13A70FCF-7FB5-437E-9F17-CF80EC8701F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mark"/>
        </a:ext>
      </dgm:extLst>
    </dgm:pt>
    <dgm:pt modelId="{0C3458D5-2823-4E61-AD48-BE4563B121DB}" type="pres">
      <dgm:prSet presAssocID="{13A70FCF-7FB5-437E-9F17-CF80EC8701F1}" presName="spaceRect" presStyleCnt="0"/>
      <dgm:spPr/>
    </dgm:pt>
    <dgm:pt modelId="{0990C3F8-EF45-4964-A848-28254F6FB192}" type="pres">
      <dgm:prSet presAssocID="{13A70FCF-7FB5-437E-9F17-CF80EC8701F1}" presName="parTx" presStyleLbl="revTx" presStyleIdx="0" presStyleCnt="3">
        <dgm:presLayoutVars>
          <dgm:chMax val="0"/>
          <dgm:chPref val="0"/>
        </dgm:presLayoutVars>
      </dgm:prSet>
      <dgm:spPr/>
    </dgm:pt>
    <dgm:pt modelId="{F0682FEC-BD6D-4278-850A-E9E55E1E0AD5}" type="pres">
      <dgm:prSet presAssocID="{AF950EC5-9798-4FE0-B26E-7F10599CEEDA}" presName="sibTrans" presStyleCnt="0"/>
      <dgm:spPr/>
    </dgm:pt>
    <dgm:pt modelId="{38F0E33D-E586-4EB3-8711-8E2EF313C2BB}" type="pres">
      <dgm:prSet presAssocID="{68C72BA8-DCDE-406A-9C4E-06B0159932D2}" presName="compNode" presStyleCnt="0"/>
      <dgm:spPr/>
    </dgm:pt>
    <dgm:pt modelId="{C2B17E6F-3DD9-4352-8779-965DA789E318}" type="pres">
      <dgm:prSet presAssocID="{68C72BA8-DCDE-406A-9C4E-06B0159932D2}" presName="bgRect" presStyleLbl="bgShp" presStyleIdx="1" presStyleCnt="3"/>
      <dgm:spPr/>
    </dgm:pt>
    <dgm:pt modelId="{5BF900E4-728D-4184-98AA-983B759C9B1D}" type="pres">
      <dgm:prSet presAssocID="{68C72BA8-DCDE-406A-9C4E-06B0159932D2}"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gaphone"/>
        </a:ext>
      </dgm:extLst>
    </dgm:pt>
    <dgm:pt modelId="{7EF318F4-A35F-4F23-9A19-D5F656F72DF3}" type="pres">
      <dgm:prSet presAssocID="{68C72BA8-DCDE-406A-9C4E-06B0159932D2}" presName="spaceRect" presStyleCnt="0"/>
      <dgm:spPr/>
    </dgm:pt>
    <dgm:pt modelId="{AE0EA8A7-7DE2-41AD-A2AF-F1E64DD4CAA2}" type="pres">
      <dgm:prSet presAssocID="{68C72BA8-DCDE-406A-9C4E-06B0159932D2}" presName="parTx" presStyleLbl="revTx" presStyleIdx="1" presStyleCnt="3">
        <dgm:presLayoutVars>
          <dgm:chMax val="0"/>
          <dgm:chPref val="0"/>
        </dgm:presLayoutVars>
      </dgm:prSet>
      <dgm:spPr/>
    </dgm:pt>
    <dgm:pt modelId="{4456676D-ACB3-4E95-ABD4-EF50D56F7EC7}" type="pres">
      <dgm:prSet presAssocID="{D0EEDCE0-E54B-4773-ABD2-84FF566F7EA5}" presName="sibTrans" presStyleCnt="0"/>
      <dgm:spPr/>
    </dgm:pt>
    <dgm:pt modelId="{F5E4D449-22E1-4F01-BAD5-8A4340E8DAFF}" type="pres">
      <dgm:prSet presAssocID="{CBEF4112-030B-4138-8937-9D509CAA1E51}" presName="compNode" presStyleCnt="0"/>
      <dgm:spPr/>
    </dgm:pt>
    <dgm:pt modelId="{474CAC34-FE1E-4909-BCDE-5E347626C481}" type="pres">
      <dgm:prSet presAssocID="{CBEF4112-030B-4138-8937-9D509CAA1E51}" presName="bgRect" presStyleLbl="bgShp" presStyleIdx="2" presStyleCnt="3"/>
      <dgm:spPr/>
    </dgm:pt>
    <dgm:pt modelId="{33AC54B6-93BA-4386-BC00-512D69FBF24B}" type="pres">
      <dgm:prSet presAssocID="{CBEF4112-030B-4138-8937-9D509CAA1E5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arketing"/>
        </a:ext>
      </dgm:extLst>
    </dgm:pt>
    <dgm:pt modelId="{E4EFCAA6-F0F1-46F4-AF9C-AD5B85359BA0}" type="pres">
      <dgm:prSet presAssocID="{CBEF4112-030B-4138-8937-9D509CAA1E51}" presName="spaceRect" presStyleCnt="0"/>
      <dgm:spPr/>
    </dgm:pt>
    <dgm:pt modelId="{6F4FD7A7-4526-41AC-8487-3699459933B2}" type="pres">
      <dgm:prSet presAssocID="{CBEF4112-030B-4138-8937-9D509CAA1E51}" presName="parTx" presStyleLbl="revTx" presStyleIdx="2" presStyleCnt="3">
        <dgm:presLayoutVars>
          <dgm:chMax val="0"/>
          <dgm:chPref val="0"/>
        </dgm:presLayoutVars>
      </dgm:prSet>
      <dgm:spPr/>
    </dgm:pt>
  </dgm:ptLst>
  <dgm:cxnLst>
    <dgm:cxn modelId="{DBB87F26-03C0-466C-AA34-B7C0201A39ED}" type="presOf" srcId="{522F2D1C-B906-4507-BC34-FAB2F4B49F50}" destId="{E7DCEA85-3034-4CC7-A8D8-CC55C1E5AA80}" srcOrd="0" destOrd="0" presId="urn:microsoft.com/office/officeart/2018/2/layout/IconVerticalSolidList"/>
    <dgm:cxn modelId="{A9C4A830-36B1-4FA9-8789-6E571ECCC0FB}" type="presOf" srcId="{68C72BA8-DCDE-406A-9C4E-06B0159932D2}" destId="{AE0EA8A7-7DE2-41AD-A2AF-F1E64DD4CAA2}" srcOrd="0" destOrd="0" presId="urn:microsoft.com/office/officeart/2018/2/layout/IconVerticalSolidList"/>
    <dgm:cxn modelId="{DA3A6876-E8D6-4452-BF39-BBDC66554CC6}" type="presOf" srcId="{CBEF4112-030B-4138-8937-9D509CAA1E51}" destId="{6F4FD7A7-4526-41AC-8487-3699459933B2}" srcOrd="0" destOrd="0" presId="urn:microsoft.com/office/officeart/2018/2/layout/IconVerticalSolidList"/>
    <dgm:cxn modelId="{9439AD7B-4A89-4DEA-9524-35C4AB3B6144}" srcId="{522F2D1C-B906-4507-BC34-FAB2F4B49F50}" destId="{13A70FCF-7FB5-437E-9F17-CF80EC8701F1}" srcOrd="0" destOrd="0" parTransId="{60EEEA5A-A24C-4771-85C0-69F4D6A29BF0}" sibTransId="{AF950EC5-9798-4FE0-B26E-7F10599CEEDA}"/>
    <dgm:cxn modelId="{04F866BF-D506-4770-B5BC-23C5862666B7}" srcId="{522F2D1C-B906-4507-BC34-FAB2F4B49F50}" destId="{CBEF4112-030B-4138-8937-9D509CAA1E51}" srcOrd="2" destOrd="0" parTransId="{0DE83089-33E6-43F2-A50F-877F1F322CEA}" sibTransId="{6B5C7932-E296-4ED8-9DAC-BD52A03DFE63}"/>
    <dgm:cxn modelId="{506E1CC0-0B7B-4556-88E9-45040D1CAC7B}" type="presOf" srcId="{13A70FCF-7FB5-437E-9F17-CF80EC8701F1}" destId="{0990C3F8-EF45-4964-A848-28254F6FB192}" srcOrd="0" destOrd="0" presId="urn:microsoft.com/office/officeart/2018/2/layout/IconVerticalSolidList"/>
    <dgm:cxn modelId="{A2BF79FA-5D5A-49F5-92DD-2363854A504D}" srcId="{522F2D1C-B906-4507-BC34-FAB2F4B49F50}" destId="{68C72BA8-DCDE-406A-9C4E-06B0159932D2}" srcOrd="1" destOrd="0" parTransId="{48DED1C4-ECDC-4015-B6D5-AF9FC252E59E}" sibTransId="{D0EEDCE0-E54B-4773-ABD2-84FF566F7EA5}"/>
    <dgm:cxn modelId="{54FE5007-563E-490D-A9B8-B9FCAADA1509}" type="presParOf" srcId="{E7DCEA85-3034-4CC7-A8D8-CC55C1E5AA80}" destId="{06263631-5335-4D01-85F6-8FBDADE670D5}" srcOrd="0" destOrd="0" presId="urn:microsoft.com/office/officeart/2018/2/layout/IconVerticalSolidList"/>
    <dgm:cxn modelId="{521B9BB8-5C1B-41D6-B6DE-52411F12B359}" type="presParOf" srcId="{06263631-5335-4D01-85F6-8FBDADE670D5}" destId="{FF931981-8769-49B4-9EA5-EED807EC55D4}" srcOrd="0" destOrd="0" presId="urn:microsoft.com/office/officeart/2018/2/layout/IconVerticalSolidList"/>
    <dgm:cxn modelId="{9287FB0C-2462-49FC-85A6-BA5D03FE1A03}" type="presParOf" srcId="{06263631-5335-4D01-85F6-8FBDADE670D5}" destId="{94AFCEA1-571F-418A-ADD6-30DAD0192EAC}" srcOrd="1" destOrd="0" presId="urn:microsoft.com/office/officeart/2018/2/layout/IconVerticalSolidList"/>
    <dgm:cxn modelId="{FAA10342-0692-43A2-B5D4-727F1FFA05CC}" type="presParOf" srcId="{06263631-5335-4D01-85F6-8FBDADE670D5}" destId="{0C3458D5-2823-4E61-AD48-BE4563B121DB}" srcOrd="2" destOrd="0" presId="urn:microsoft.com/office/officeart/2018/2/layout/IconVerticalSolidList"/>
    <dgm:cxn modelId="{81FECAB6-C027-4209-99EB-3E2F1601863F}" type="presParOf" srcId="{06263631-5335-4D01-85F6-8FBDADE670D5}" destId="{0990C3F8-EF45-4964-A848-28254F6FB192}" srcOrd="3" destOrd="0" presId="urn:microsoft.com/office/officeart/2018/2/layout/IconVerticalSolidList"/>
    <dgm:cxn modelId="{763C7A30-BABA-4247-BED8-3315400C0979}" type="presParOf" srcId="{E7DCEA85-3034-4CC7-A8D8-CC55C1E5AA80}" destId="{F0682FEC-BD6D-4278-850A-E9E55E1E0AD5}" srcOrd="1" destOrd="0" presId="urn:microsoft.com/office/officeart/2018/2/layout/IconVerticalSolidList"/>
    <dgm:cxn modelId="{384197DF-669F-4C28-B0C9-3F3ACF8FC130}" type="presParOf" srcId="{E7DCEA85-3034-4CC7-A8D8-CC55C1E5AA80}" destId="{38F0E33D-E586-4EB3-8711-8E2EF313C2BB}" srcOrd="2" destOrd="0" presId="urn:microsoft.com/office/officeart/2018/2/layout/IconVerticalSolidList"/>
    <dgm:cxn modelId="{3C6C49AF-4ABD-4FD2-AC35-357463C8F10B}" type="presParOf" srcId="{38F0E33D-E586-4EB3-8711-8E2EF313C2BB}" destId="{C2B17E6F-3DD9-4352-8779-965DA789E318}" srcOrd="0" destOrd="0" presId="urn:microsoft.com/office/officeart/2018/2/layout/IconVerticalSolidList"/>
    <dgm:cxn modelId="{591F8440-2A5F-4258-A043-2BFD1FFF2B70}" type="presParOf" srcId="{38F0E33D-E586-4EB3-8711-8E2EF313C2BB}" destId="{5BF900E4-728D-4184-98AA-983B759C9B1D}" srcOrd="1" destOrd="0" presId="urn:microsoft.com/office/officeart/2018/2/layout/IconVerticalSolidList"/>
    <dgm:cxn modelId="{1CFDE6B5-8A3D-42C2-8543-3B665CD1F599}" type="presParOf" srcId="{38F0E33D-E586-4EB3-8711-8E2EF313C2BB}" destId="{7EF318F4-A35F-4F23-9A19-D5F656F72DF3}" srcOrd="2" destOrd="0" presId="urn:microsoft.com/office/officeart/2018/2/layout/IconVerticalSolidList"/>
    <dgm:cxn modelId="{DFF1BECB-67F5-4549-A141-E6EEF1D4A29E}" type="presParOf" srcId="{38F0E33D-E586-4EB3-8711-8E2EF313C2BB}" destId="{AE0EA8A7-7DE2-41AD-A2AF-F1E64DD4CAA2}" srcOrd="3" destOrd="0" presId="urn:microsoft.com/office/officeart/2018/2/layout/IconVerticalSolidList"/>
    <dgm:cxn modelId="{BA3BCB46-9CD6-4C8F-AC19-DA47FFAFD033}" type="presParOf" srcId="{E7DCEA85-3034-4CC7-A8D8-CC55C1E5AA80}" destId="{4456676D-ACB3-4E95-ABD4-EF50D56F7EC7}" srcOrd="3" destOrd="0" presId="urn:microsoft.com/office/officeart/2018/2/layout/IconVerticalSolidList"/>
    <dgm:cxn modelId="{1BD6C303-6ED2-4857-8B6D-493D9D9CCFA7}" type="presParOf" srcId="{E7DCEA85-3034-4CC7-A8D8-CC55C1E5AA80}" destId="{F5E4D449-22E1-4F01-BAD5-8A4340E8DAFF}" srcOrd="4" destOrd="0" presId="urn:microsoft.com/office/officeart/2018/2/layout/IconVerticalSolidList"/>
    <dgm:cxn modelId="{FF2F0546-948A-4BDC-88CB-880D084311EA}" type="presParOf" srcId="{F5E4D449-22E1-4F01-BAD5-8A4340E8DAFF}" destId="{474CAC34-FE1E-4909-BCDE-5E347626C481}" srcOrd="0" destOrd="0" presId="urn:microsoft.com/office/officeart/2018/2/layout/IconVerticalSolidList"/>
    <dgm:cxn modelId="{9E99592C-7D86-467A-B659-4A4C07FD19CC}" type="presParOf" srcId="{F5E4D449-22E1-4F01-BAD5-8A4340E8DAFF}" destId="{33AC54B6-93BA-4386-BC00-512D69FBF24B}" srcOrd="1" destOrd="0" presId="urn:microsoft.com/office/officeart/2018/2/layout/IconVerticalSolidList"/>
    <dgm:cxn modelId="{1ABE89FE-1C23-42FE-BE73-1868BCE1556A}" type="presParOf" srcId="{F5E4D449-22E1-4F01-BAD5-8A4340E8DAFF}" destId="{E4EFCAA6-F0F1-46F4-AF9C-AD5B85359BA0}" srcOrd="2" destOrd="0" presId="urn:microsoft.com/office/officeart/2018/2/layout/IconVerticalSolidList"/>
    <dgm:cxn modelId="{CA993757-5680-44D1-AB42-B5CC3166F8D1}" type="presParOf" srcId="{F5E4D449-22E1-4F01-BAD5-8A4340E8DAFF}" destId="{6F4FD7A7-4526-41AC-8487-3699459933B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A5E622-F15D-4CEA-8E48-4798DF244683}">
      <dsp:nvSpPr>
        <dsp:cNvPr id="0" name=""/>
        <dsp:cNvSpPr/>
      </dsp:nvSpPr>
      <dsp:spPr>
        <a:xfrm>
          <a:off x="0" y="665"/>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DA48CFA-67CD-44C7-968D-8F3BE6E42010}">
      <dsp:nvSpPr>
        <dsp:cNvPr id="0" name=""/>
        <dsp:cNvSpPr/>
      </dsp:nvSpPr>
      <dsp:spPr>
        <a:xfrm>
          <a:off x="0" y="665"/>
          <a:ext cx="6666833"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Event Overview</a:t>
          </a:r>
        </a:p>
      </dsp:txBody>
      <dsp:txXfrm>
        <a:off x="0" y="665"/>
        <a:ext cx="6666833" cy="778941"/>
      </dsp:txXfrm>
    </dsp:sp>
    <dsp:sp modelId="{1C6F903D-114F-4CBD-91DF-968C2D1B684E}">
      <dsp:nvSpPr>
        <dsp:cNvPr id="0" name=""/>
        <dsp:cNvSpPr/>
      </dsp:nvSpPr>
      <dsp:spPr>
        <a:xfrm>
          <a:off x="0" y="779606"/>
          <a:ext cx="6666833"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1D93298-E9DE-4B11-A8AE-9BA917D04460}">
      <dsp:nvSpPr>
        <dsp:cNvPr id="0" name=""/>
        <dsp:cNvSpPr/>
      </dsp:nvSpPr>
      <dsp:spPr>
        <a:xfrm>
          <a:off x="0" y="779606"/>
          <a:ext cx="6666833"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Why Sponsor? </a:t>
          </a:r>
        </a:p>
      </dsp:txBody>
      <dsp:txXfrm>
        <a:off x="0" y="779606"/>
        <a:ext cx="6666833" cy="778941"/>
      </dsp:txXfrm>
    </dsp:sp>
    <dsp:sp modelId="{BA178CD2-31E7-4ADD-B0D9-64BAE70816F9}">
      <dsp:nvSpPr>
        <dsp:cNvPr id="0" name=""/>
        <dsp:cNvSpPr/>
      </dsp:nvSpPr>
      <dsp:spPr>
        <a:xfrm>
          <a:off x="0" y="1558548"/>
          <a:ext cx="6666833"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61E7750-2277-4471-840D-40786D57A031}">
      <dsp:nvSpPr>
        <dsp:cNvPr id="0" name=""/>
        <dsp:cNvSpPr/>
      </dsp:nvSpPr>
      <dsp:spPr>
        <a:xfrm>
          <a:off x="0" y="1558548"/>
          <a:ext cx="6666833"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Event Details and Location</a:t>
          </a:r>
        </a:p>
      </dsp:txBody>
      <dsp:txXfrm>
        <a:off x="0" y="1558548"/>
        <a:ext cx="6666833" cy="778941"/>
      </dsp:txXfrm>
    </dsp:sp>
    <dsp:sp modelId="{5B0EE5E5-FE1F-4E41-AF2F-9B3ABF1E5C46}">
      <dsp:nvSpPr>
        <dsp:cNvPr id="0" name=""/>
        <dsp:cNvSpPr/>
      </dsp:nvSpPr>
      <dsp:spPr>
        <a:xfrm>
          <a:off x="0" y="2337489"/>
          <a:ext cx="6666833"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3987D7F-005C-40D6-A2F7-F5A80F702D50}">
      <dsp:nvSpPr>
        <dsp:cNvPr id="0" name=""/>
        <dsp:cNvSpPr/>
      </dsp:nvSpPr>
      <dsp:spPr>
        <a:xfrm>
          <a:off x="0" y="2337489"/>
          <a:ext cx="6666833"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Market and Event Background</a:t>
          </a:r>
        </a:p>
      </dsp:txBody>
      <dsp:txXfrm>
        <a:off x="0" y="2337489"/>
        <a:ext cx="6666833" cy="778941"/>
      </dsp:txXfrm>
    </dsp:sp>
    <dsp:sp modelId="{6B515103-6936-42D3-9B16-90CE493A7DAF}">
      <dsp:nvSpPr>
        <dsp:cNvPr id="0" name=""/>
        <dsp:cNvSpPr/>
      </dsp:nvSpPr>
      <dsp:spPr>
        <a:xfrm>
          <a:off x="0" y="3116430"/>
          <a:ext cx="6666833"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86FBB81-95C3-4BC7-85D6-8834BF89B1CC}">
      <dsp:nvSpPr>
        <dsp:cNvPr id="0" name=""/>
        <dsp:cNvSpPr/>
      </dsp:nvSpPr>
      <dsp:spPr>
        <a:xfrm>
          <a:off x="0" y="3116430"/>
          <a:ext cx="6666833"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Package Levels</a:t>
          </a:r>
        </a:p>
      </dsp:txBody>
      <dsp:txXfrm>
        <a:off x="0" y="3116430"/>
        <a:ext cx="6666833" cy="778941"/>
      </dsp:txXfrm>
    </dsp:sp>
    <dsp:sp modelId="{669CA0F6-1B1C-4681-8FE5-87AD9B458E02}">
      <dsp:nvSpPr>
        <dsp:cNvPr id="0" name=""/>
        <dsp:cNvSpPr/>
      </dsp:nvSpPr>
      <dsp:spPr>
        <a:xfrm>
          <a:off x="0" y="3895371"/>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D327F54-DA3A-4007-AA9B-4C008B2F31A4}">
      <dsp:nvSpPr>
        <dsp:cNvPr id="0" name=""/>
        <dsp:cNvSpPr/>
      </dsp:nvSpPr>
      <dsp:spPr>
        <a:xfrm>
          <a:off x="0" y="3895371"/>
          <a:ext cx="6666833"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Vendor Bingo and Give-aways</a:t>
          </a:r>
        </a:p>
      </dsp:txBody>
      <dsp:txXfrm>
        <a:off x="0" y="3895371"/>
        <a:ext cx="6666833" cy="778941"/>
      </dsp:txXfrm>
    </dsp:sp>
    <dsp:sp modelId="{D772C86C-DA50-4B34-9EAF-9F053F3CFC2F}">
      <dsp:nvSpPr>
        <dsp:cNvPr id="0" name=""/>
        <dsp:cNvSpPr/>
      </dsp:nvSpPr>
      <dsp:spPr>
        <a:xfrm>
          <a:off x="0" y="4674313"/>
          <a:ext cx="6666833"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E78EDFB-0152-4EF4-9B38-18E33781A6FD}">
      <dsp:nvSpPr>
        <dsp:cNvPr id="0" name=""/>
        <dsp:cNvSpPr/>
      </dsp:nvSpPr>
      <dsp:spPr>
        <a:xfrm>
          <a:off x="0" y="4674313"/>
          <a:ext cx="6666833" cy="778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Contact Info</a:t>
          </a:r>
        </a:p>
      </dsp:txBody>
      <dsp:txXfrm>
        <a:off x="0" y="4674313"/>
        <a:ext cx="6666833" cy="7789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66257D-624F-4CC8-BE0E-6EB313BB3F79}">
      <dsp:nvSpPr>
        <dsp:cNvPr id="0" name=""/>
        <dsp:cNvSpPr/>
      </dsp:nvSpPr>
      <dsp:spPr>
        <a:xfrm>
          <a:off x="0" y="19148"/>
          <a:ext cx="6666833" cy="140972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kern="1200" dirty="0">
              <a:solidFill>
                <a:srgbClr val="FFFFFF"/>
              </a:solidFill>
              <a:latin typeface="Aptos"/>
              <a:ea typeface="+mn-ea"/>
              <a:cs typeface="+mn-cs"/>
            </a:rPr>
            <a:t>M365 Twin Cities is a single-day, 100% in-person, free conference for users of all types including end users, developers, administrators, decision makers, and more. This will be our </a:t>
          </a:r>
          <a:r>
            <a:rPr lang="en-US" sz="1500" kern="1200" baseline="0" dirty="0">
              <a:solidFill>
                <a:srgbClr val="FFFFFF"/>
              </a:solidFill>
              <a:latin typeface="Aptos"/>
              <a:ea typeface="+mn-ea"/>
              <a:cs typeface="+mn-cs"/>
            </a:rPr>
            <a:t>28th</a:t>
          </a:r>
          <a:r>
            <a:rPr lang="en-US" sz="1500" kern="1200" dirty="0">
              <a:solidFill>
                <a:srgbClr val="FFFFFF"/>
              </a:solidFill>
              <a:latin typeface="Aptos"/>
              <a:ea typeface="+mn-ea"/>
              <a:cs typeface="+mn-cs"/>
            </a:rPr>
            <a:t> event. </a:t>
          </a:r>
        </a:p>
      </dsp:txBody>
      <dsp:txXfrm>
        <a:off x="68817" y="87965"/>
        <a:ext cx="6529199" cy="1272094"/>
      </dsp:txXfrm>
    </dsp:sp>
    <dsp:sp modelId="{CD6FDB63-13E3-4297-A0C4-E6AACAF24B23}">
      <dsp:nvSpPr>
        <dsp:cNvPr id="0" name=""/>
        <dsp:cNvSpPr/>
      </dsp:nvSpPr>
      <dsp:spPr>
        <a:xfrm>
          <a:off x="0" y="1472076"/>
          <a:ext cx="6666833" cy="1409728"/>
        </a:xfrm>
        <a:prstGeom prst="round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rgbClr val="FFFFFF"/>
              </a:solidFill>
              <a:latin typeface="Aptos" panose="02110004020202020204"/>
              <a:ea typeface="+mn-ea"/>
              <a:cs typeface="+mn-cs"/>
            </a:rPr>
            <a:t>Topics include M365 technologies including Microsoft Teams, SharePoint, Viva, Copilot, the Power Platform (Power BI, Power Apps, Power Automate, Copilot Studio) and more including 3</a:t>
          </a:r>
          <a:r>
            <a:rPr lang="en-US" sz="1500" kern="1200" baseline="30000" dirty="0">
              <a:solidFill>
                <a:srgbClr val="FFFFFF"/>
              </a:solidFill>
              <a:latin typeface="Aptos" panose="02110004020202020204"/>
              <a:ea typeface="+mn-ea"/>
              <a:cs typeface="+mn-cs"/>
            </a:rPr>
            <a:t>rd</a:t>
          </a:r>
          <a:r>
            <a:rPr lang="en-US" sz="1500" kern="1200" dirty="0">
              <a:solidFill>
                <a:srgbClr val="FFFFFF"/>
              </a:solidFill>
              <a:latin typeface="Aptos" panose="02110004020202020204"/>
              <a:ea typeface="+mn-ea"/>
              <a:cs typeface="+mn-cs"/>
            </a:rPr>
            <a:t> party products as well as Azure - anything that might interact with the M365 platform. </a:t>
          </a:r>
        </a:p>
      </dsp:txBody>
      <dsp:txXfrm>
        <a:off x="68817" y="1540893"/>
        <a:ext cx="6529199" cy="1272094"/>
      </dsp:txXfrm>
    </dsp:sp>
    <dsp:sp modelId="{D8363D88-F315-48F0-BE35-E7E3C5BFE072}">
      <dsp:nvSpPr>
        <dsp:cNvPr id="0" name=""/>
        <dsp:cNvSpPr/>
      </dsp:nvSpPr>
      <dsp:spPr>
        <a:xfrm>
          <a:off x="0" y="2925004"/>
          <a:ext cx="6666833" cy="1409728"/>
        </a:xfrm>
        <a:prstGeom prst="round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kern="1200" dirty="0">
              <a:solidFill>
                <a:srgbClr val="FFFFFF"/>
              </a:solidFill>
              <a:latin typeface="Aptos" panose="02110004020202020204"/>
              <a:ea typeface="+mn-ea"/>
              <a:cs typeface="+mn-cs"/>
            </a:rPr>
            <a:t>We are continuing with a Friday event as many organizations, employees, and vendors prefer it. </a:t>
          </a:r>
        </a:p>
      </dsp:txBody>
      <dsp:txXfrm>
        <a:off x="68817" y="2993821"/>
        <a:ext cx="6529199" cy="1272094"/>
      </dsp:txXfrm>
    </dsp:sp>
    <dsp:sp modelId="{7F3489D5-17EA-4BEF-89E9-2CC319DFDFF1}">
      <dsp:nvSpPr>
        <dsp:cNvPr id="0" name=""/>
        <dsp:cNvSpPr/>
      </dsp:nvSpPr>
      <dsp:spPr>
        <a:xfrm>
          <a:off x="0" y="4377932"/>
          <a:ext cx="6666833" cy="1056839"/>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rgbClr val="FFFFFF"/>
              </a:solidFill>
              <a:latin typeface="Aptos" panose="02110004020202020204"/>
              <a:ea typeface="+mn-ea"/>
              <a:cs typeface="+mn-cs"/>
            </a:rPr>
            <a:t>Our Minnesota audience treasures its warm weather which drives our Fall “shoulder season” timing. Minnesota is gorgeous in the Fall and you’ll get to visit before the cold and snow arrive. </a:t>
          </a:r>
          <a:r>
            <a:rPr lang="en-US" sz="1500" kern="1200" dirty="0">
              <a:solidFill>
                <a:srgbClr val="FFFFFF"/>
              </a:solidFill>
              <a:latin typeface="Aptos" panose="02110004020202020204"/>
              <a:ea typeface="+mn-ea"/>
              <a:cs typeface="+mn-cs"/>
              <a:sym typeface="Wingdings" panose="05000000000000000000" pitchFamily="2" charset="2"/>
            </a:rPr>
            <a:t> </a:t>
          </a:r>
          <a:endParaRPr lang="en-US" sz="1500" kern="1200" dirty="0">
            <a:solidFill>
              <a:srgbClr val="FFFFFF"/>
            </a:solidFill>
            <a:latin typeface="Aptos" panose="02110004020202020204"/>
            <a:ea typeface="+mn-ea"/>
            <a:cs typeface="+mn-cs"/>
          </a:endParaRPr>
        </a:p>
      </dsp:txBody>
      <dsp:txXfrm>
        <a:off x="51591" y="4429523"/>
        <a:ext cx="6563651" cy="9536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931981-8769-49B4-9EA5-EED807EC55D4}">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AFCEA1-571F-418A-ADD6-30DAD0192EAC}">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90C3F8-EF45-4964-A848-28254F6FB192}">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66800">
            <a:lnSpc>
              <a:spcPct val="100000"/>
            </a:lnSpc>
            <a:spcBef>
              <a:spcPct val="0"/>
            </a:spcBef>
            <a:spcAft>
              <a:spcPct val="35000"/>
            </a:spcAft>
            <a:buNone/>
          </a:pPr>
          <a:r>
            <a:rPr lang="en-US" sz="2400" kern="1200" dirty="0"/>
            <a:t>$</a:t>
          </a:r>
          <a:r>
            <a:rPr lang="en-US" sz="2400" kern="1200" dirty="0">
              <a:latin typeface="Aptos Display" panose="02110004020202020204"/>
            </a:rPr>
            <a:t>1895</a:t>
          </a:r>
          <a:r>
            <a:rPr lang="en-US" sz="2400" kern="1200" dirty="0"/>
            <a:t> - Standard Table / Company sponsor</a:t>
          </a:r>
        </a:p>
      </dsp:txBody>
      <dsp:txXfrm>
        <a:off x="1435590" y="531"/>
        <a:ext cx="9080009" cy="1242935"/>
      </dsp:txXfrm>
    </dsp:sp>
    <dsp:sp modelId="{C2B17E6F-3DD9-4352-8779-965DA789E318}">
      <dsp:nvSpPr>
        <dsp:cNvPr id="0" name=""/>
        <dsp:cNvSpPr/>
      </dsp:nvSpPr>
      <dsp:spPr>
        <a:xfrm>
          <a:off x="0" y="155420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F900E4-728D-4184-98AA-983B759C9B1D}">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0EA8A7-7DE2-41AD-A2AF-F1E64DD4CAA2}">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66800">
            <a:lnSpc>
              <a:spcPct val="100000"/>
            </a:lnSpc>
            <a:spcBef>
              <a:spcPct val="0"/>
            </a:spcBef>
            <a:spcAft>
              <a:spcPct val="35000"/>
            </a:spcAft>
            <a:buNone/>
          </a:pPr>
          <a:r>
            <a:rPr lang="en-US" sz="2400" kern="1200" dirty="0"/>
            <a:t>$</a:t>
          </a:r>
          <a:r>
            <a:rPr lang="en-US" sz="2400" kern="1200" dirty="0">
              <a:latin typeface="Aptos Display" panose="02110004020202020204"/>
            </a:rPr>
            <a:t>2695</a:t>
          </a:r>
          <a:r>
            <a:rPr lang="en-US" sz="2400" kern="1200" dirty="0"/>
            <a:t> - Table sponsor + Session (only 4 available) </a:t>
          </a:r>
        </a:p>
      </dsp:txBody>
      <dsp:txXfrm>
        <a:off x="1435590" y="1554201"/>
        <a:ext cx="9080009" cy="1242935"/>
      </dsp:txXfrm>
    </dsp:sp>
    <dsp:sp modelId="{474CAC34-FE1E-4909-BCDE-5E347626C481}">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AC54B6-93BA-4386-BC00-512D69FBF24B}">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4FD7A7-4526-41AC-8487-3699459933B2}">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66800">
            <a:lnSpc>
              <a:spcPct val="100000"/>
            </a:lnSpc>
            <a:spcBef>
              <a:spcPct val="0"/>
            </a:spcBef>
            <a:spcAft>
              <a:spcPct val="35000"/>
            </a:spcAft>
            <a:buNone/>
          </a:pPr>
          <a:r>
            <a:rPr lang="en-US" sz="2400" kern="1200"/>
            <a:t>$950 - Media sponsor – usually not in attendance but want to get their name associated with the event and support the community.</a:t>
          </a:r>
        </a:p>
      </dsp:txBody>
      <dsp:txXfrm>
        <a:off x="1435590" y="3107870"/>
        <a:ext cx="9080009" cy="124293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7C8F6E-D2BE-43D2-B9DF-0BE282916777}" type="datetimeFigureOut">
              <a:rPr lang="en-US" smtClean="0"/>
              <a:t>4/27/2026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B8EEF-64C8-4CB5-B801-046E252F6B31}" type="slidenum">
              <a:rPr lang="en-US" smtClean="0"/>
              <a:t>‹#›</a:t>
            </a:fld>
            <a:endParaRPr lang="en-US"/>
          </a:p>
        </p:txBody>
      </p:sp>
    </p:spTree>
    <p:extLst>
      <p:ext uri="{BB962C8B-B14F-4D97-AF65-F5344CB8AC3E}">
        <p14:creationId xmlns:p14="http://schemas.microsoft.com/office/powerpoint/2010/main" val="2625901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7B8EEF-64C8-4CB5-B801-046E252F6B31}" type="slidenum">
              <a:rPr lang="en-US" smtClean="0"/>
              <a:t>3</a:t>
            </a:fld>
            <a:endParaRPr lang="en-US"/>
          </a:p>
        </p:txBody>
      </p:sp>
    </p:spTree>
    <p:extLst>
      <p:ext uri="{BB962C8B-B14F-4D97-AF65-F5344CB8AC3E}">
        <p14:creationId xmlns:p14="http://schemas.microsoft.com/office/powerpoint/2010/main" val="461112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7B8EEF-64C8-4CB5-B801-046E252F6B31}" type="slidenum">
              <a:rPr lang="en-US" smtClean="0"/>
              <a:t>5</a:t>
            </a:fld>
            <a:endParaRPr lang="en-US"/>
          </a:p>
        </p:txBody>
      </p:sp>
    </p:spTree>
    <p:extLst>
      <p:ext uri="{BB962C8B-B14F-4D97-AF65-F5344CB8AC3E}">
        <p14:creationId xmlns:p14="http://schemas.microsoft.com/office/powerpoint/2010/main" val="2451399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7B8EEF-64C8-4CB5-B801-046E252F6B31}" type="slidenum">
              <a:rPr lang="en-US" smtClean="0"/>
              <a:t>6</a:t>
            </a:fld>
            <a:endParaRPr lang="en-US"/>
          </a:p>
        </p:txBody>
      </p:sp>
    </p:spTree>
    <p:extLst>
      <p:ext uri="{BB962C8B-B14F-4D97-AF65-F5344CB8AC3E}">
        <p14:creationId xmlns:p14="http://schemas.microsoft.com/office/powerpoint/2010/main" val="1078668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7152C-D478-7CB8-6077-67516BB515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9CDEE1-CEF2-6959-919A-6372082C4B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045EF7-47FE-0915-E834-EAE939D70534}"/>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5" name="Footer Placeholder 4">
            <a:extLst>
              <a:ext uri="{FF2B5EF4-FFF2-40B4-BE49-F238E27FC236}">
                <a16:creationId xmlns:a16="http://schemas.microsoft.com/office/drawing/2014/main" id="{5D7ADBE3-80C3-08E6-9477-DCC57DE052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0A2A6B-BCEF-5AEB-EC07-27BE5F0D2A96}"/>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1845303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9BF20-AFC4-E9FF-A102-A49E427894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B6638A-B0F2-9196-26BA-918B133901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FA1F3E-33B3-2458-EA2E-C2D2B6EA4299}"/>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5" name="Footer Placeholder 4">
            <a:extLst>
              <a:ext uri="{FF2B5EF4-FFF2-40B4-BE49-F238E27FC236}">
                <a16:creationId xmlns:a16="http://schemas.microsoft.com/office/drawing/2014/main" id="{979C1F87-40C6-1C7B-B982-D5E8C1B6AA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C0ADE1-DDC6-7B1C-2B25-E12CF1E3D8F7}"/>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1517131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35567-2A8C-9F72-3313-2F0FB03E07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F41F0F-0C1E-A8CB-D155-32CD00FE655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F503A7-7393-4010-FF6B-EC9881235524}"/>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5" name="Footer Placeholder 4">
            <a:extLst>
              <a:ext uri="{FF2B5EF4-FFF2-40B4-BE49-F238E27FC236}">
                <a16:creationId xmlns:a16="http://schemas.microsoft.com/office/drawing/2014/main" id="{369B0FEA-7E45-19C3-D38A-D86478BC5E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CEA8AC-63B8-8A93-1B3D-6DB8830FFB4E}"/>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3516104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1B3A-F2D5-7D4F-D998-70D83EC18C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8FD899-B4A6-4467-AA9D-3EC206EE62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2ABA7F-34C4-5D16-F994-028EFF3674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BABBCA-5A3B-EB33-5CCE-B51A0B3906D0}"/>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6" name="Footer Placeholder 5">
            <a:extLst>
              <a:ext uri="{FF2B5EF4-FFF2-40B4-BE49-F238E27FC236}">
                <a16:creationId xmlns:a16="http://schemas.microsoft.com/office/drawing/2014/main" id="{CDBC689F-5152-0AAB-A0F9-63E63ACD0B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5BD27A-A525-1F32-E887-0A5F47559E4C}"/>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1278153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2B75-462F-457E-B333-F6845B3A9E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1DF494-0837-FF7A-BB27-D082FC98FB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C57DA-E9C0-8A26-55B4-0B5526291F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A25E67-3D8D-2E53-7A83-BCBE038258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616194-BE4E-B1C7-5D5C-187D969E9D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2D8932B-FB2C-B77B-B875-277D7A6B91B7}"/>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8" name="Footer Placeholder 7">
            <a:extLst>
              <a:ext uri="{FF2B5EF4-FFF2-40B4-BE49-F238E27FC236}">
                <a16:creationId xmlns:a16="http://schemas.microsoft.com/office/drawing/2014/main" id="{AEE7AA53-192F-8972-2608-FBD00F6F24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D2C6C6-380E-615A-18BD-50EB26387B4A}"/>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2439401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F24EE-12B3-4E76-EB7F-0CBBECAC5F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ED2AA1-5C61-A5E9-1CFB-354629B20B1E}"/>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4" name="Footer Placeholder 3">
            <a:extLst>
              <a:ext uri="{FF2B5EF4-FFF2-40B4-BE49-F238E27FC236}">
                <a16:creationId xmlns:a16="http://schemas.microsoft.com/office/drawing/2014/main" id="{18194EF4-D40B-C079-C495-3311435A56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9FD860-2660-C5F5-5C51-264FF2194A28}"/>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114642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1B80E3-D80B-8794-A973-33944235B8F0}"/>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3" name="Footer Placeholder 2">
            <a:extLst>
              <a:ext uri="{FF2B5EF4-FFF2-40B4-BE49-F238E27FC236}">
                <a16:creationId xmlns:a16="http://schemas.microsoft.com/office/drawing/2014/main" id="{1D2442FA-655B-9797-E897-3D3047E126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665943-6602-BFBA-C5E9-1DEE1EE8295B}"/>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1345044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99798-5EBD-56BF-50F0-90026214E5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ECC035-5F33-B6AA-3500-7BF0F86B27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021A04-20CD-6A70-4D1A-626302F02B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3D4B36-B301-F451-5756-AA9D163B7CFF}"/>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6" name="Footer Placeholder 5">
            <a:extLst>
              <a:ext uri="{FF2B5EF4-FFF2-40B4-BE49-F238E27FC236}">
                <a16:creationId xmlns:a16="http://schemas.microsoft.com/office/drawing/2014/main" id="{D3B32291-8FEA-69AC-7D26-D7B3DA8937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8A6AA8-AA25-1F8F-7B46-D24048291651}"/>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4008262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F9170-0E7D-FDE9-A932-4DE09B59E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B71B7B-D008-2756-427C-007C16E7AC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2FB131-6874-4B53-B8D4-63174DC579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D8A3FC-14C4-81EE-5562-99A22564C668}"/>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6" name="Footer Placeholder 5">
            <a:extLst>
              <a:ext uri="{FF2B5EF4-FFF2-40B4-BE49-F238E27FC236}">
                <a16:creationId xmlns:a16="http://schemas.microsoft.com/office/drawing/2014/main" id="{71BDF013-1929-308C-31BD-6E56607266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EBFDF5-477A-6E73-2EE2-8ED6311EAB10}"/>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1183401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CF966-CCC1-4A02-56BE-500AEB7DBE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C0D3A3-DA68-DFF2-0608-717D521273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09DAC0-30C0-DBFF-838D-3AFB16F004AB}"/>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5" name="Footer Placeholder 4">
            <a:extLst>
              <a:ext uri="{FF2B5EF4-FFF2-40B4-BE49-F238E27FC236}">
                <a16:creationId xmlns:a16="http://schemas.microsoft.com/office/drawing/2014/main" id="{7B4A2A8D-F06A-BA7B-097A-E487A37A14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5B8492-8B4E-BB5C-2067-1D6BDBC24AED}"/>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223959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976F3D-2EBE-F746-98CC-94C2D2808C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7C0C16-9B21-94C7-274A-55B7B5705F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FB2EA-5BD6-E02F-2DC8-C829412FD205}"/>
              </a:ext>
            </a:extLst>
          </p:cNvPr>
          <p:cNvSpPr>
            <a:spLocks noGrp="1"/>
          </p:cNvSpPr>
          <p:nvPr>
            <p:ph type="dt" sz="half" idx="10"/>
          </p:nvPr>
        </p:nvSpPr>
        <p:spPr/>
        <p:txBody>
          <a:bodyPr/>
          <a:lstStyle/>
          <a:p>
            <a:fld id="{E7730E6A-7BE8-4B69-AA8A-69336D375496}" type="datetimeFigureOut">
              <a:rPr lang="en-US" smtClean="0"/>
              <a:t>4/27/2026</a:t>
            </a:fld>
            <a:endParaRPr lang="en-US"/>
          </a:p>
        </p:txBody>
      </p:sp>
      <p:sp>
        <p:nvSpPr>
          <p:cNvPr id="5" name="Footer Placeholder 4">
            <a:extLst>
              <a:ext uri="{FF2B5EF4-FFF2-40B4-BE49-F238E27FC236}">
                <a16:creationId xmlns:a16="http://schemas.microsoft.com/office/drawing/2014/main" id="{182AD8BE-2212-C5FA-5F92-A6AF797ECA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B1DE7-C3E0-C279-A2B6-46CDA7F900F1}"/>
              </a:ext>
            </a:extLst>
          </p:cNvPr>
          <p:cNvSpPr>
            <a:spLocks noGrp="1"/>
          </p:cNvSpPr>
          <p:nvPr>
            <p:ph type="sldNum" sz="quarter" idx="12"/>
          </p:nvPr>
        </p:nvSpPr>
        <p:spPr/>
        <p:txBody>
          <a:bodyPr/>
          <a:lstStyle/>
          <a:p>
            <a:fld id="{C451A889-3329-4486-BED5-38C56F849F22}" type="slidenum">
              <a:rPr lang="en-US" smtClean="0"/>
              <a:t>‹#›</a:t>
            </a:fld>
            <a:endParaRPr lang="en-US"/>
          </a:p>
        </p:txBody>
      </p:sp>
    </p:spTree>
    <p:extLst>
      <p:ext uri="{BB962C8B-B14F-4D97-AF65-F5344CB8AC3E}">
        <p14:creationId xmlns:p14="http://schemas.microsoft.com/office/powerpoint/2010/main" val="2124512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DD0B67-D207-7578-0CDF-6CC9D87F28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F94AD8-9C6B-B095-074B-011C983804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D915B9-2693-B929-F8D3-789115EDF0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730E6A-7BE8-4B69-AA8A-69336D375496}" type="datetimeFigureOut">
              <a:rPr lang="en-US" smtClean="0"/>
              <a:t>4/27/2026</a:t>
            </a:fld>
            <a:endParaRPr lang="en-US"/>
          </a:p>
        </p:txBody>
      </p:sp>
      <p:sp>
        <p:nvSpPr>
          <p:cNvPr id="5" name="Footer Placeholder 4">
            <a:extLst>
              <a:ext uri="{FF2B5EF4-FFF2-40B4-BE49-F238E27FC236}">
                <a16:creationId xmlns:a16="http://schemas.microsoft.com/office/drawing/2014/main" id="{4F9C1742-5FA1-9CF0-17AA-8CE3ADDB05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B6B190E-760F-836A-9860-5C85ACB2DF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451A889-3329-4486-BED5-38C56F849F22}" type="slidenum">
              <a:rPr lang="en-US" smtClean="0"/>
              <a:t>‹#›</a:t>
            </a:fld>
            <a:endParaRPr lang="en-US"/>
          </a:p>
        </p:txBody>
      </p:sp>
    </p:spTree>
    <p:extLst>
      <p:ext uri="{BB962C8B-B14F-4D97-AF65-F5344CB8AC3E}">
        <p14:creationId xmlns:p14="http://schemas.microsoft.com/office/powerpoint/2010/main" val="1551111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bringmethenews.com/minnesota-business/minnesota-lands-17-companies-on-fortune-500-list-2-more-than-last-year?fbclid=IwZXh0bgNhZW0CMTAAAR0a4agKj1_THOoCDeIAu_DB03bWxglWpZQa2w1oQV5VT0tj8NWaSWZZ7gw_aem_Q1wN2yM5l2mrLfs1mZIEdQ"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m365tc.com/#About" TargetMode="Externa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hyperlink" Target="https://www.m365tc.com/M365TCSponsor2026.doc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inkedin.com/in/wpreston/" TargetMode="External"/><Relationship Id="rId2" Type="http://schemas.openxmlformats.org/officeDocument/2006/relationships/hyperlink" Target="mailto:sponsors@M365TC.com" TargetMode="External"/><Relationship Id="rId1" Type="http://schemas.openxmlformats.org/officeDocument/2006/relationships/slideLayout" Target="../slideLayouts/slideLayout2.xml"/><Relationship Id="rId4" Type="http://schemas.openxmlformats.org/officeDocument/2006/relationships/hyperlink" Target="https://adoption.microsoft.com/en-us/microsoft-global-community-initiative/advis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04370B-FC00-650A-F29A-5FAE433888F9}"/>
              </a:ext>
            </a:extLst>
          </p:cNvPr>
          <p:cNvSpPr>
            <a:spLocks noGrp="1"/>
          </p:cNvSpPr>
          <p:nvPr>
            <p:ph type="ctrTitle"/>
          </p:nvPr>
        </p:nvSpPr>
        <p:spPr>
          <a:xfrm>
            <a:off x="1043631" y="809898"/>
            <a:ext cx="10173010" cy="1554480"/>
          </a:xfrm>
        </p:spPr>
        <p:txBody>
          <a:bodyPr vert="horz" lIns="91440" tIns="45720" rIns="91440" bIns="45720" rtlCol="0" anchor="ctr">
            <a:normAutofit/>
          </a:bodyPr>
          <a:lstStyle/>
          <a:p>
            <a:pPr algn="l"/>
            <a:r>
              <a:rPr lang="en-US" sz="4800" kern="1200">
                <a:solidFill>
                  <a:schemeClr val="tx1"/>
                </a:solidFill>
                <a:latin typeface="+mj-lt"/>
                <a:ea typeface="+mj-ea"/>
                <a:cs typeface="+mj-cs"/>
              </a:rPr>
              <a:t>Sponsor Information Pack</a:t>
            </a:r>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644F2D49-F91D-DC8D-9E8D-5063E113AEFA}"/>
              </a:ext>
            </a:extLst>
          </p:cNvPr>
          <p:cNvSpPr>
            <a:spLocks/>
          </p:cNvSpPr>
          <p:nvPr/>
        </p:nvSpPr>
        <p:spPr>
          <a:xfrm>
            <a:off x="1873013" y="3275716"/>
            <a:ext cx="8441618" cy="1528577"/>
          </a:xfrm>
          <a:prstGeom prst="rect">
            <a:avLst/>
          </a:prstGeom>
        </p:spPr>
        <p:txBody>
          <a:bodyPr lIns="91440" tIns="45720" rIns="91440" bIns="45720" anchor="t"/>
          <a:lstStyle/>
          <a:p>
            <a:pPr defTabSz="841248">
              <a:spcAft>
                <a:spcPts val="600"/>
              </a:spcAft>
            </a:pPr>
            <a:r>
              <a:rPr lang="en-US" sz="1650" kern="1200" dirty="0">
                <a:latin typeface="+mn-lt"/>
                <a:ea typeface="+mn-ea"/>
                <a:cs typeface="+mn-cs"/>
              </a:rPr>
              <a:t>M365 Twin Cities | Community Days</a:t>
            </a:r>
            <a:br>
              <a:rPr lang="en-US" sz="1650" kern="1200" dirty="0"/>
            </a:br>
            <a:r>
              <a:rPr lang="en-US" sz="1650" kern="1200">
                <a:latin typeface="+mn-lt"/>
                <a:ea typeface="+mn-ea"/>
                <a:cs typeface="+mn-cs"/>
              </a:rPr>
              <a:t>Friday, September </a:t>
            </a:r>
            <a:r>
              <a:rPr lang="en-US" sz="1650"/>
              <a:t>18</a:t>
            </a:r>
            <a:r>
              <a:rPr lang="en-US" sz="1650" kern="1200">
                <a:latin typeface="+mn-lt"/>
                <a:ea typeface="+mn-ea"/>
                <a:cs typeface="+mn-cs"/>
              </a:rPr>
              <a:t>, </a:t>
            </a:r>
            <a:r>
              <a:rPr lang="en-US" sz="1650"/>
              <a:t>2026</a:t>
            </a:r>
          </a:p>
        </p:txBody>
      </p:sp>
      <p:pic>
        <p:nvPicPr>
          <p:cNvPr id="4" name="Picture 3" descr="A blue and white logo&#10;&#10;Description automatically generated">
            <a:extLst>
              <a:ext uri="{FF2B5EF4-FFF2-40B4-BE49-F238E27FC236}">
                <a16:creationId xmlns:a16="http://schemas.microsoft.com/office/drawing/2014/main" id="{66C8C9C0-2A0B-5603-752F-FE99EEFDF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602" y="4133794"/>
            <a:ext cx="2847834" cy="1835429"/>
          </a:xfrm>
          <a:prstGeom prst="rect">
            <a:avLst/>
          </a:prstGeom>
        </p:spPr>
      </p:pic>
      <p:sp>
        <p:nvSpPr>
          <p:cNvPr id="5" name="Rectangle 4">
            <a:extLst>
              <a:ext uri="{FF2B5EF4-FFF2-40B4-BE49-F238E27FC236}">
                <a16:creationId xmlns:a16="http://schemas.microsoft.com/office/drawing/2014/main" id="{58D660C4-0602-3FFD-DCAE-E3DAB4C39ADE}"/>
              </a:ext>
            </a:extLst>
          </p:cNvPr>
          <p:cNvSpPr/>
          <p:nvPr/>
        </p:nvSpPr>
        <p:spPr>
          <a:xfrm>
            <a:off x="8358320" y="5355287"/>
            <a:ext cx="2924722" cy="6139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EC25790-1453-B9EC-963D-2F14E5998B42}"/>
              </a:ext>
            </a:extLst>
          </p:cNvPr>
          <p:cNvPicPr>
            <a:picLocks noChangeAspect="1"/>
          </p:cNvPicPr>
          <p:nvPr/>
        </p:nvPicPr>
        <p:blipFill>
          <a:blip r:embed="rId3"/>
          <a:stretch>
            <a:fillRect/>
          </a:stretch>
        </p:blipFill>
        <p:spPr>
          <a:xfrm>
            <a:off x="8486223" y="5456751"/>
            <a:ext cx="2638006" cy="413288"/>
          </a:xfrm>
          <a:prstGeom prst="rect">
            <a:avLst/>
          </a:prstGeom>
        </p:spPr>
      </p:pic>
    </p:spTree>
    <p:extLst>
      <p:ext uri="{BB962C8B-B14F-4D97-AF65-F5344CB8AC3E}">
        <p14:creationId xmlns:p14="http://schemas.microsoft.com/office/powerpoint/2010/main" val="3015329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10AB92-878D-1757-049C-AB4F3606E3BB}"/>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Contents</a:t>
            </a:r>
          </a:p>
        </p:txBody>
      </p:sp>
      <p:graphicFrame>
        <p:nvGraphicFramePr>
          <p:cNvPr id="5" name="Content Placeholder 2">
            <a:extLst>
              <a:ext uri="{FF2B5EF4-FFF2-40B4-BE49-F238E27FC236}">
                <a16:creationId xmlns:a16="http://schemas.microsoft.com/office/drawing/2014/main" id="{F501054B-0C0C-B500-74BC-7DFFB2675B3E}"/>
              </a:ext>
            </a:extLst>
          </p:cNvPr>
          <p:cNvGraphicFramePr>
            <a:graphicFrameLocks noGrp="1"/>
          </p:cNvGraphicFramePr>
          <p:nvPr>
            <p:ph idx="1"/>
            <p:extLst>
              <p:ext uri="{D42A27DB-BD31-4B8C-83A1-F6EECF244321}">
                <p14:modId xmlns:p14="http://schemas.microsoft.com/office/powerpoint/2010/main" val="226094256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3612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197FE6-AC7D-1606-58DF-8F4AA6BA5501}"/>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Event Overview</a:t>
            </a:r>
          </a:p>
        </p:txBody>
      </p:sp>
      <p:graphicFrame>
        <p:nvGraphicFramePr>
          <p:cNvPr id="25" name="Content Placeholder 2">
            <a:extLst>
              <a:ext uri="{FF2B5EF4-FFF2-40B4-BE49-F238E27FC236}">
                <a16:creationId xmlns:a16="http://schemas.microsoft.com/office/drawing/2014/main" id="{F40182A9-CF8C-385D-F919-BA0FC4EBE98D}"/>
              </a:ext>
            </a:extLst>
          </p:cNvPr>
          <p:cNvGraphicFramePr>
            <a:graphicFrameLocks noGrp="1"/>
          </p:cNvGraphicFramePr>
          <p:nvPr>
            <p:ph idx="1"/>
            <p:extLst>
              <p:ext uri="{D42A27DB-BD31-4B8C-83A1-F6EECF244321}">
                <p14:modId xmlns:p14="http://schemas.microsoft.com/office/powerpoint/2010/main" val="386724778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1567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1" name="Rectangle 2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8019E-E5CF-3424-2320-E91102E38845}"/>
              </a:ext>
            </a:extLst>
          </p:cNvPr>
          <p:cNvSpPr>
            <a:spLocks noGrp="1"/>
          </p:cNvSpPr>
          <p:nvPr>
            <p:ph type="title"/>
          </p:nvPr>
        </p:nvSpPr>
        <p:spPr>
          <a:xfrm>
            <a:off x="1043631" y="809898"/>
            <a:ext cx="9942716" cy="1554480"/>
          </a:xfrm>
        </p:spPr>
        <p:txBody>
          <a:bodyPr anchor="ctr">
            <a:normAutofit/>
          </a:bodyPr>
          <a:lstStyle/>
          <a:p>
            <a:r>
              <a:rPr lang="en-US" sz="4800"/>
              <a:t>Why Partner and Sponsor with us? </a:t>
            </a:r>
          </a:p>
        </p:txBody>
      </p:sp>
      <p:sp>
        <p:nvSpPr>
          <p:cNvPr id="24" name="Content Placeholder 2">
            <a:extLst>
              <a:ext uri="{FF2B5EF4-FFF2-40B4-BE49-F238E27FC236}">
                <a16:creationId xmlns:a16="http://schemas.microsoft.com/office/drawing/2014/main" id="{CA2A0A08-71EF-BE42-DF64-565C3BC91DF7}"/>
              </a:ext>
            </a:extLst>
          </p:cNvPr>
          <p:cNvSpPr>
            <a:spLocks noGrp="1"/>
          </p:cNvSpPr>
          <p:nvPr>
            <p:ph idx="1"/>
          </p:nvPr>
        </p:nvSpPr>
        <p:spPr>
          <a:xfrm>
            <a:off x="1045028" y="3017522"/>
            <a:ext cx="9941319" cy="3124658"/>
          </a:xfrm>
        </p:spPr>
        <p:txBody>
          <a:bodyPr anchor="ctr">
            <a:normAutofit fontScale="92500"/>
          </a:bodyPr>
          <a:lstStyle/>
          <a:p>
            <a:r>
              <a:rPr lang="en-US" sz="2400" dirty="0"/>
              <a:t>As a way to</a:t>
            </a:r>
            <a:r>
              <a:rPr lang="en-US" sz="2400"/>
              <a:t> support and promote an active and eager technical community.</a:t>
            </a:r>
          </a:p>
          <a:p>
            <a:r>
              <a:rPr lang="en-US" sz="2400" dirty="0"/>
              <a:t>A great opportunity to talk to attendees in person and connect with </a:t>
            </a:r>
            <a:r>
              <a:rPr lang="en-US" sz="2400"/>
              <a:t>organizations in our region. </a:t>
            </a:r>
          </a:p>
          <a:p>
            <a:r>
              <a:rPr lang="en-US" sz="2400"/>
              <a:t>To broaden your service and product exposure to the community and our Minnesota and Upper Midwest regional market. </a:t>
            </a:r>
          </a:p>
          <a:p>
            <a:r>
              <a:rPr lang="en-US" sz="2400"/>
              <a:t>A networking opportunity with community members, speakers, partners, and prospects. </a:t>
            </a:r>
          </a:p>
          <a:p>
            <a:r>
              <a:rPr lang="en-US" sz="2400" dirty="0"/>
              <a:t>As a free event – we can’t produce these events without you</a:t>
            </a:r>
          </a:p>
        </p:txBody>
      </p:sp>
      <p:cxnSp>
        <p:nvCxnSpPr>
          <p:cNvPr id="25" name="Straight Connector 24">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9317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EE197FE6-AC7D-1606-58DF-8F4AA6BA5501}"/>
              </a:ext>
            </a:extLst>
          </p:cNvPr>
          <p:cNvSpPr>
            <a:spLocks noGrp="1"/>
          </p:cNvSpPr>
          <p:nvPr>
            <p:ph type="title"/>
          </p:nvPr>
        </p:nvSpPr>
        <p:spPr>
          <a:xfrm>
            <a:off x="640080" y="1243013"/>
            <a:ext cx="3855720" cy="4371974"/>
          </a:xfrm>
        </p:spPr>
        <p:txBody>
          <a:bodyPr>
            <a:normAutofit/>
          </a:bodyPr>
          <a:lstStyle/>
          <a:p>
            <a:r>
              <a:rPr lang="en-US" sz="3600">
                <a:solidFill>
                  <a:schemeClr val="tx2"/>
                </a:solidFill>
              </a:rPr>
              <a:t>Event Details</a:t>
            </a:r>
          </a:p>
        </p:txBody>
      </p:sp>
      <p:sp>
        <p:nvSpPr>
          <p:cNvPr id="9" name="Content Placeholder 2">
            <a:extLst>
              <a:ext uri="{FF2B5EF4-FFF2-40B4-BE49-F238E27FC236}">
                <a16:creationId xmlns:a16="http://schemas.microsoft.com/office/drawing/2014/main" id="{58F664E7-F177-DE85-DFB0-61A189586A08}"/>
              </a:ext>
            </a:extLst>
          </p:cNvPr>
          <p:cNvSpPr>
            <a:spLocks noGrp="1"/>
          </p:cNvSpPr>
          <p:nvPr>
            <p:ph idx="1"/>
          </p:nvPr>
        </p:nvSpPr>
        <p:spPr>
          <a:xfrm>
            <a:off x="6172200" y="804672"/>
            <a:ext cx="5221224" cy="5230368"/>
          </a:xfrm>
        </p:spPr>
        <p:txBody>
          <a:bodyPr anchor="ctr">
            <a:normAutofit/>
          </a:bodyPr>
          <a:lstStyle/>
          <a:p>
            <a:r>
              <a:rPr lang="en-US" sz="1800" dirty="0">
                <a:solidFill>
                  <a:schemeClr val="tx2"/>
                </a:solidFill>
              </a:rPr>
              <a:t>Located at Hennepin Technical College in Brooklyn Park, MN</a:t>
            </a:r>
          </a:p>
          <a:p>
            <a:pPr lvl="1"/>
            <a:r>
              <a:rPr lang="en-US" sz="1400" dirty="0">
                <a:solidFill>
                  <a:schemeClr val="tx2"/>
                </a:solidFill>
              </a:rPr>
              <a:t>Setup at 7:00 AM</a:t>
            </a:r>
          </a:p>
          <a:p>
            <a:r>
              <a:rPr lang="en-US" sz="1800" dirty="0">
                <a:solidFill>
                  <a:schemeClr val="tx2"/>
                </a:solidFill>
              </a:rPr>
              <a:t>Opportunities to engage</a:t>
            </a:r>
          </a:p>
          <a:p>
            <a:pPr lvl="1"/>
            <a:r>
              <a:rPr lang="en-US" sz="1800" dirty="0">
                <a:solidFill>
                  <a:schemeClr val="tx2"/>
                </a:solidFill>
              </a:rPr>
              <a:t>4 session slots available for “buy-in” for sponsors  </a:t>
            </a:r>
          </a:p>
          <a:p>
            <a:pPr lvl="1"/>
            <a:r>
              <a:rPr lang="en-US" sz="1800" dirty="0">
                <a:solidFill>
                  <a:schemeClr val="tx2"/>
                </a:solidFill>
              </a:rPr>
              <a:t>Time to engage: Pre-event (attendees arrive early), breaks between sessions, and during the lunch break</a:t>
            </a:r>
          </a:p>
          <a:p>
            <a:r>
              <a:rPr lang="en-US" sz="1800" dirty="0">
                <a:solidFill>
                  <a:schemeClr val="tx2"/>
                </a:solidFill>
              </a:rPr>
              <a:t>End of day wrap-up and giveaways </a:t>
            </a:r>
          </a:p>
          <a:p>
            <a:r>
              <a:rPr lang="en-US" sz="1800" dirty="0">
                <a:solidFill>
                  <a:schemeClr val="tx2"/>
                </a:solidFill>
              </a:rPr>
              <a:t>Vendors usually pack up during the last session time slot – around 2:30 PM with closing at 3:30. </a:t>
            </a:r>
          </a:p>
          <a:p>
            <a:r>
              <a:rPr lang="en-US" sz="1800" dirty="0">
                <a:solidFill>
                  <a:schemeClr val="tx2"/>
                </a:solidFill>
              </a:rPr>
              <a:t>Notes: </a:t>
            </a:r>
          </a:p>
          <a:p>
            <a:pPr lvl="1"/>
            <a:r>
              <a:rPr lang="en-US" sz="1800" dirty="0">
                <a:solidFill>
                  <a:schemeClr val="tx2"/>
                </a:solidFill>
              </a:rPr>
              <a:t>We are talking with a partner about the </a:t>
            </a:r>
            <a:r>
              <a:rPr lang="en-US" sz="1800">
                <a:solidFill>
                  <a:schemeClr val="tx2"/>
                </a:solidFill>
              </a:rPr>
              <a:t>possibility for a post-event gathering (TBD)</a:t>
            </a:r>
          </a:p>
          <a:p>
            <a:pPr lvl="1"/>
            <a:r>
              <a:rPr lang="en-US" sz="1800">
                <a:solidFill>
                  <a:schemeClr val="tx2"/>
                </a:solidFill>
              </a:rPr>
              <a:t>Speakers have a gathering the night before the event</a:t>
            </a:r>
          </a:p>
          <a:p>
            <a:pPr marL="0" indent="0">
              <a:buNone/>
            </a:pPr>
            <a:endParaRPr lang="en-US" sz="1800" dirty="0">
              <a:solidFill>
                <a:schemeClr val="tx2"/>
              </a:solidFill>
            </a:endParaRPr>
          </a:p>
        </p:txBody>
      </p:sp>
    </p:spTree>
    <p:extLst>
      <p:ext uri="{BB962C8B-B14F-4D97-AF65-F5344CB8AC3E}">
        <p14:creationId xmlns:p14="http://schemas.microsoft.com/office/powerpoint/2010/main" val="3309902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986EF5-CE88-0082-6B7F-A94EA4BBC92A}"/>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Market and Background </a:t>
            </a:r>
          </a:p>
        </p:txBody>
      </p:sp>
      <p:sp>
        <p:nvSpPr>
          <p:cNvPr id="3" name="Content Placeholder 2">
            <a:extLst>
              <a:ext uri="{FF2B5EF4-FFF2-40B4-BE49-F238E27FC236}">
                <a16:creationId xmlns:a16="http://schemas.microsoft.com/office/drawing/2014/main" id="{FE30215E-A4FE-3710-2583-24FE85E26A14}"/>
              </a:ext>
            </a:extLst>
          </p:cNvPr>
          <p:cNvSpPr>
            <a:spLocks noGrp="1"/>
          </p:cNvSpPr>
          <p:nvPr>
            <p:ph idx="1"/>
          </p:nvPr>
        </p:nvSpPr>
        <p:spPr>
          <a:xfrm>
            <a:off x="4835711" y="586855"/>
            <a:ext cx="6555347" cy="5842830"/>
          </a:xfrm>
        </p:spPr>
        <p:txBody>
          <a:bodyPr anchor="ctr">
            <a:normAutofit/>
          </a:bodyPr>
          <a:lstStyle/>
          <a:p>
            <a:r>
              <a:rPr lang="en-US" sz="1900" dirty="0"/>
              <a:t>The Twin Cities, Minnesota is a thriving business and government hub</a:t>
            </a:r>
          </a:p>
          <a:p>
            <a:pPr lvl="1"/>
            <a:r>
              <a:rPr lang="en-US" sz="1900" dirty="0"/>
              <a:t>17 Fortune 500 companies, all represented via attendees</a:t>
            </a:r>
            <a:br>
              <a:rPr lang="en-US" sz="1900" dirty="0"/>
            </a:br>
            <a:r>
              <a:rPr lang="en-US" sz="1900" dirty="0">
                <a:hlinkClick r:id="rId3"/>
              </a:rPr>
              <a:t>Minnesota lands 17 companies on Fortune 500 list, 2 more than last year - Bring Me The News</a:t>
            </a:r>
            <a:endParaRPr lang="en-US" sz="1900" dirty="0"/>
          </a:p>
          <a:p>
            <a:pPr lvl="1"/>
            <a:r>
              <a:rPr lang="en-US" sz="1900" dirty="0"/>
              <a:t>Private companies including the world’s largest: Cargill. </a:t>
            </a:r>
          </a:p>
          <a:p>
            <a:pPr lvl="1"/>
            <a:r>
              <a:rPr lang="en-US" sz="1900" dirty="0"/>
              <a:t>Representatives (Lots of them) from state, county, and city government agencies. </a:t>
            </a:r>
          </a:p>
          <a:p>
            <a:pPr lvl="1"/>
            <a:r>
              <a:rPr lang="en-US" sz="1900" dirty="0"/>
              <a:t>Verticals include Banking, Farming, Government, Medical Devices, Retail, Energy, Insurance, and more… </a:t>
            </a:r>
          </a:p>
          <a:p>
            <a:r>
              <a:rPr lang="en-US" sz="1900" dirty="0"/>
              <a:t>We have a established Microsoft communities as well as a Microsoft Technology Center location. </a:t>
            </a:r>
          </a:p>
          <a:p>
            <a:r>
              <a:rPr lang="en-US" sz="1900" dirty="0"/>
              <a:t>As event producers, we’ve been producing events since 2008</a:t>
            </a:r>
          </a:p>
          <a:p>
            <a:pPr lvl="1"/>
            <a:r>
              <a:rPr lang="en-US" sz="1900" dirty="0"/>
              <a:t>We know what we’re doing, we do it well. </a:t>
            </a:r>
          </a:p>
          <a:p>
            <a:pPr lvl="1"/>
            <a:r>
              <a:rPr lang="en-US" sz="1900" dirty="0">
                <a:hlinkClick r:id="rId4"/>
              </a:rPr>
              <a:t>M365 Saturday - Twin Cities (m365tc.com)</a:t>
            </a:r>
            <a:r>
              <a:rPr lang="en-US" sz="1900" dirty="0"/>
              <a:t> </a:t>
            </a:r>
          </a:p>
          <a:p>
            <a:endParaRPr lang="en-US" sz="1900" dirty="0"/>
          </a:p>
        </p:txBody>
      </p:sp>
    </p:spTree>
    <p:extLst>
      <p:ext uri="{BB962C8B-B14F-4D97-AF65-F5344CB8AC3E}">
        <p14:creationId xmlns:p14="http://schemas.microsoft.com/office/powerpoint/2010/main" val="2350348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2DEE3-4669-B4F9-EFAB-A8E3C382D83E}"/>
              </a:ext>
            </a:extLst>
          </p:cNvPr>
          <p:cNvSpPr>
            <a:spLocks noGrp="1"/>
          </p:cNvSpPr>
          <p:nvPr>
            <p:ph type="title"/>
          </p:nvPr>
        </p:nvSpPr>
        <p:spPr/>
        <p:txBody>
          <a:bodyPr/>
          <a:lstStyle/>
          <a:p>
            <a:r>
              <a:rPr lang="en-US" dirty="0"/>
              <a:t>Sponsorship Packages</a:t>
            </a:r>
          </a:p>
        </p:txBody>
      </p:sp>
      <p:graphicFrame>
        <p:nvGraphicFramePr>
          <p:cNvPr id="5" name="Content Placeholder 2">
            <a:extLst>
              <a:ext uri="{FF2B5EF4-FFF2-40B4-BE49-F238E27FC236}">
                <a16:creationId xmlns:a16="http://schemas.microsoft.com/office/drawing/2014/main" id="{71E1A8E7-7C22-C3A9-ABAC-AFA06592FFDA}"/>
              </a:ext>
            </a:extLst>
          </p:cNvPr>
          <p:cNvGraphicFramePr>
            <a:graphicFrameLocks noGrp="1"/>
          </p:cNvGraphicFramePr>
          <p:nvPr>
            <p:ph idx="1"/>
            <p:extLst>
              <p:ext uri="{D42A27DB-BD31-4B8C-83A1-F6EECF244321}">
                <p14:modId xmlns:p14="http://schemas.microsoft.com/office/powerpoint/2010/main" val="228219074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3819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519A0F-FCB6-075B-D5CC-3EF51B13DF2C}"/>
              </a:ext>
            </a:extLst>
          </p:cNvPr>
          <p:cNvSpPr>
            <a:spLocks noGrp="1"/>
          </p:cNvSpPr>
          <p:nvPr>
            <p:ph type="title"/>
          </p:nvPr>
        </p:nvSpPr>
        <p:spPr>
          <a:xfrm>
            <a:off x="808638" y="386930"/>
            <a:ext cx="9236700" cy="1188950"/>
          </a:xfrm>
        </p:spPr>
        <p:txBody>
          <a:bodyPr anchor="b">
            <a:normAutofit/>
          </a:bodyPr>
          <a:lstStyle/>
          <a:p>
            <a:r>
              <a:rPr lang="en-US" sz="5400"/>
              <a:t>Sponsorship Notes</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D0CB81-2285-DD21-1AC5-39D6B98ED674}"/>
              </a:ext>
            </a:extLst>
          </p:cNvPr>
          <p:cNvSpPr>
            <a:spLocks noGrp="1"/>
          </p:cNvSpPr>
          <p:nvPr>
            <p:ph idx="1"/>
          </p:nvPr>
        </p:nvSpPr>
        <p:spPr>
          <a:xfrm>
            <a:off x="793660" y="2599509"/>
            <a:ext cx="10143668" cy="3435531"/>
          </a:xfrm>
        </p:spPr>
        <p:txBody>
          <a:bodyPr anchor="ctr">
            <a:normAutofit/>
          </a:bodyPr>
          <a:lstStyle/>
          <a:p>
            <a:r>
              <a:rPr lang="en-US" sz="2400"/>
              <a:t>See </a:t>
            </a:r>
            <a:r>
              <a:rPr lang="en-US" sz="2400" dirty="0">
                <a:hlinkClick r:id="rId2"/>
              </a:rPr>
              <a:t>fact sheet</a:t>
            </a:r>
            <a:r>
              <a:rPr lang="en-US" sz="2400"/>
              <a:t> for details. </a:t>
            </a:r>
          </a:p>
          <a:p>
            <a:r>
              <a:rPr lang="en-US" sz="2400" dirty="0"/>
              <a:t>All table and session sponsors receive event opt-in leads.</a:t>
            </a:r>
          </a:p>
          <a:p>
            <a:r>
              <a:rPr lang="en-US" sz="2400" dirty="0"/>
              <a:t>Sponsor tables are located in the cafeteria with ample time before and between sessions to connect with attendees </a:t>
            </a:r>
          </a:p>
          <a:p>
            <a:endParaRPr lang="en-US" sz="2400" dirty="0"/>
          </a:p>
        </p:txBody>
      </p:sp>
    </p:spTree>
    <p:extLst>
      <p:ext uri="{BB962C8B-B14F-4D97-AF65-F5344CB8AC3E}">
        <p14:creationId xmlns:p14="http://schemas.microsoft.com/office/powerpoint/2010/main" val="2664338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94D6C2-BC1C-CCD6-90DC-1EFA866C10D2}"/>
              </a:ext>
            </a:extLst>
          </p:cNvPr>
          <p:cNvSpPr>
            <a:spLocks noGrp="1"/>
          </p:cNvSpPr>
          <p:nvPr>
            <p:ph type="title"/>
          </p:nvPr>
        </p:nvSpPr>
        <p:spPr>
          <a:xfrm>
            <a:off x="808638" y="386930"/>
            <a:ext cx="9236700" cy="1188950"/>
          </a:xfrm>
        </p:spPr>
        <p:txBody>
          <a:bodyPr anchor="b">
            <a:normAutofit/>
          </a:bodyPr>
          <a:lstStyle/>
          <a:p>
            <a:r>
              <a:rPr lang="en-US" sz="5400"/>
              <a:t>Give Aways</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01396CE-7DD4-31E8-5E88-E06F695A56E0}"/>
              </a:ext>
            </a:extLst>
          </p:cNvPr>
          <p:cNvSpPr>
            <a:spLocks noGrp="1"/>
          </p:cNvSpPr>
          <p:nvPr>
            <p:ph idx="1"/>
          </p:nvPr>
        </p:nvSpPr>
        <p:spPr>
          <a:xfrm>
            <a:off x="793660" y="2599509"/>
            <a:ext cx="10143668" cy="3435531"/>
          </a:xfrm>
        </p:spPr>
        <p:txBody>
          <a:bodyPr anchor="ctr">
            <a:normAutofit/>
          </a:bodyPr>
          <a:lstStyle/>
          <a:p>
            <a:r>
              <a:rPr lang="en-US" sz="2400"/>
              <a:t>“Sponsor bingo” encourages attendees to visit sponsors and stick around for the full day of content and networking. </a:t>
            </a:r>
          </a:p>
          <a:p>
            <a:r>
              <a:rPr lang="en-US" sz="2400"/>
              <a:t>We’ll use completed cards to draw winners at end of day</a:t>
            </a:r>
          </a:p>
          <a:p>
            <a:r>
              <a:rPr lang="en-US" sz="2400"/>
              <a:t>Sponsor may bring (not required) prizes to give away. </a:t>
            </a:r>
          </a:p>
          <a:p>
            <a:r>
              <a:rPr lang="en-US" sz="2400"/>
              <a:t>The wrap-up time can also be used to announce winners from sponsor booth give aways if you want to have your own. </a:t>
            </a:r>
          </a:p>
        </p:txBody>
      </p:sp>
    </p:spTree>
    <p:extLst>
      <p:ext uri="{BB962C8B-B14F-4D97-AF65-F5344CB8AC3E}">
        <p14:creationId xmlns:p14="http://schemas.microsoft.com/office/powerpoint/2010/main" val="3352642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EDC2BD-2E21-FF45-D603-330BA2F63122}"/>
              </a:ext>
            </a:extLst>
          </p:cNvPr>
          <p:cNvSpPr>
            <a:spLocks noGrp="1"/>
          </p:cNvSpPr>
          <p:nvPr>
            <p:ph type="title"/>
          </p:nvPr>
        </p:nvSpPr>
        <p:spPr>
          <a:xfrm>
            <a:off x="1285240" y="1050595"/>
            <a:ext cx="8074815" cy="1618489"/>
          </a:xfrm>
        </p:spPr>
        <p:txBody>
          <a:bodyPr anchor="ctr">
            <a:normAutofit/>
          </a:bodyPr>
          <a:lstStyle/>
          <a:p>
            <a:pPr marL="0" indent="0">
              <a:buNone/>
            </a:pPr>
            <a:r>
              <a:rPr lang="en-US" sz="5000"/>
              <a:t>Ready to partner with our event? </a:t>
            </a:r>
          </a:p>
        </p:txBody>
      </p:sp>
      <p:sp>
        <p:nvSpPr>
          <p:cNvPr id="3" name="Content Placeholder 2">
            <a:extLst>
              <a:ext uri="{FF2B5EF4-FFF2-40B4-BE49-F238E27FC236}">
                <a16:creationId xmlns:a16="http://schemas.microsoft.com/office/drawing/2014/main" id="{7DE05779-072F-5153-8B4F-AE315D0DA7A5}"/>
              </a:ext>
            </a:extLst>
          </p:cNvPr>
          <p:cNvSpPr>
            <a:spLocks noGrp="1"/>
          </p:cNvSpPr>
          <p:nvPr>
            <p:ph idx="1"/>
          </p:nvPr>
        </p:nvSpPr>
        <p:spPr>
          <a:xfrm>
            <a:off x="1285240" y="2969469"/>
            <a:ext cx="8074815" cy="2800395"/>
          </a:xfrm>
        </p:spPr>
        <p:txBody>
          <a:bodyPr anchor="t">
            <a:normAutofit/>
          </a:bodyPr>
          <a:lstStyle/>
          <a:p>
            <a:pPr marL="0" indent="0">
              <a:buNone/>
            </a:pPr>
            <a:r>
              <a:rPr lang="en-US" sz="2400" dirty="0"/>
              <a:t>Contact Wes Preston </a:t>
            </a:r>
            <a:r>
              <a:rPr lang="en-US" sz="2400" dirty="0">
                <a:hlinkClick r:id="rId2"/>
              </a:rPr>
              <a:t>sponsors@M365TC.com</a:t>
            </a:r>
            <a:endParaRPr lang="en-US" sz="2400" dirty="0"/>
          </a:p>
          <a:p>
            <a:pPr marL="0" indent="0">
              <a:buNone/>
            </a:pPr>
            <a:endParaRPr lang="en-US" sz="2400" dirty="0"/>
          </a:p>
          <a:p>
            <a:pPr marL="0" indent="0">
              <a:buNone/>
            </a:pPr>
            <a:r>
              <a:rPr lang="en-US" sz="2400" dirty="0">
                <a:hlinkClick r:id="rId3"/>
              </a:rPr>
              <a:t>https://www.linkedin.com/in/wpreston/</a:t>
            </a:r>
            <a:r>
              <a:rPr lang="en-US" sz="2400" dirty="0"/>
              <a:t> </a:t>
            </a:r>
          </a:p>
          <a:p>
            <a:r>
              <a:rPr lang="en-US" sz="2400" dirty="0"/>
              <a:t>Wes is a resident of the Twin Cities, MN area, a 16x Microsoft MVP, a </a:t>
            </a:r>
            <a:r>
              <a:rPr lang="en-US" sz="2400" dirty="0">
                <a:hlinkClick r:id="rId4"/>
              </a:rPr>
              <a:t>MGCI Board Member</a:t>
            </a:r>
            <a:r>
              <a:rPr lang="en-US" sz="2400" dirty="0"/>
              <a:t>, as well as a speaker and consultant.  </a:t>
            </a:r>
          </a:p>
        </p:txBody>
      </p:sp>
    </p:spTree>
    <p:extLst>
      <p:ext uri="{BB962C8B-B14F-4D97-AF65-F5344CB8AC3E}">
        <p14:creationId xmlns:p14="http://schemas.microsoft.com/office/powerpoint/2010/main" val="3837453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4f79118-8c36-4ced-8e40-490eb0343fe5" xsi:nil="true"/>
    <lcf76f155ced4ddcb4097134ff3c332f xmlns="6f9f7623-57d4-4c73-aecb-0fd4a824a88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F001AD6E0B82241BC6440E03341CB55" ma:contentTypeVersion="10" ma:contentTypeDescription="Create a new document." ma:contentTypeScope="" ma:versionID="19d9ad588d735ec251b49207431751f4">
  <xsd:schema xmlns:xsd="http://www.w3.org/2001/XMLSchema" xmlns:xs="http://www.w3.org/2001/XMLSchema" xmlns:p="http://schemas.microsoft.com/office/2006/metadata/properties" xmlns:ns2="6f9f7623-57d4-4c73-aecb-0fd4a824a888" xmlns:ns3="b4f79118-8c36-4ced-8e40-490eb0343fe5" targetNamespace="http://schemas.microsoft.com/office/2006/metadata/properties" ma:root="true" ma:fieldsID="4df28ba66bba582206b94f4daf9405fc" ns2:_="" ns3:_="">
    <xsd:import namespace="6f9f7623-57d4-4c73-aecb-0fd4a824a888"/>
    <xsd:import namespace="b4f79118-8c36-4ced-8e40-490eb0343fe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9f7623-57d4-4c73-aecb-0fd4a824a8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b9151c-ffce-4feb-9b18-bc57f121ab3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f79118-8c36-4ced-8e40-490eb0343fe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73d5d70-df1f-4f9e-9168-7e3a2929fffe}" ma:internalName="TaxCatchAll" ma:showField="CatchAllData" ma:web="b4f79118-8c36-4ced-8e40-490eb0343f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DA30F4-64A5-4716-A540-1BC0710B85BF}">
  <ds:schemaRefs>
    <ds:schemaRef ds:uri="http://schemas.microsoft.com/office/2006/metadata/properties"/>
    <ds:schemaRef ds:uri="http://schemas.microsoft.com/office/infopath/2007/PartnerControls"/>
    <ds:schemaRef ds:uri="b4f79118-8c36-4ced-8e40-490eb0343fe5"/>
    <ds:schemaRef ds:uri="6f9f7623-57d4-4c73-aecb-0fd4a824a888"/>
  </ds:schemaRefs>
</ds:datastoreItem>
</file>

<file path=customXml/itemProps2.xml><?xml version="1.0" encoding="utf-8"?>
<ds:datastoreItem xmlns:ds="http://schemas.openxmlformats.org/officeDocument/2006/customXml" ds:itemID="{9820A236-CC1F-463E-A66C-44D22C6A0D03}">
  <ds:schemaRefs>
    <ds:schemaRef ds:uri="http://schemas.microsoft.com/sharepoint/v3/contenttype/forms"/>
  </ds:schemaRefs>
</ds:datastoreItem>
</file>

<file path=customXml/itemProps3.xml><?xml version="1.0" encoding="utf-8"?>
<ds:datastoreItem xmlns:ds="http://schemas.openxmlformats.org/officeDocument/2006/customXml" ds:itemID="{83389E91-733C-4DD4-99DE-80CB6F1CE0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9f7623-57d4-4c73-aecb-0fd4a824a888"/>
    <ds:schemaRef ds:uri="b4f79118-8c36-4ced-8e40-490eb0343f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14290</TotalTime>
  <Words>707</Words>
  <Application>Microsoft Office PowerPoint</Application>
  <PresentationFormat>Widescreen</PresentationFormat>
  <Paragraphs>63</Paragraphs>
  <Slides>10</Slides>
  <Notes>3</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Sponsor Information Pack</vt:lpstr>
      <vt:lpstr>Contents</vt:lpstr>
      <vt:lpstr>Event Overview</vt:lpstr>
      <vt:lpstr>Why Partner and Sponsor with us? </vt:lpstr>
      <vt:lpstr>Event Details</vt:lpstr>
      <vt:lpstr>Market and Background </vt:lpstr>
      <vt:lpstr>Sponsorship Packages</vt:lpstr>
      <vt:lpstr>Sponsorship Notes</vt:lpstr>
      <vt:lpstr>Give Aways</vt:lpstr>
      <vt:lpstr>Ready to partner with our event?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Wesley Preston</dc:creator>
  <cp:lastModifiedBy>Wes Preston</cp:lastModifiedBy>
  <cp:revision>51</cp:revision>
  <dcterms:created xsi:type="dcterms:W3CDTF">2024-06-26T00:03:04Z</dcterms:created>
  <dcterms:modified xsi:type="dcterms:W3CDTF">2026-04-27T21:17:40Z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0x010100FF001AD6E0B82241BC6440E03341CB55</vt:lpwstr>
  </property>
  <property fmtid="{D5CDD505-2E9C-101B-9397-08002B2CF9AE}" pid="3" name="MediaServiceImageTags">
    <vt:lpwstr/>
  </property>
</Properties>
</file>